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9" r:id="rId4"/>
  </p:sldMasterIdLst>
  <p:notesMasterIdLst>
    <p:notesMasterId r:id="rId24"/>
  </p:notesMasterIdLst>
  <p:handoutMasterIdLst>
    <p:handoutMasterId r:id="rId25"/>
  </p:handoutMasterIdLst>
  <p:sldIdLst>
    <p:sldId id="266" r:id="rId5"/>
    <p:sldId id="257" r:id="rId6"/>
    <p:sldId id="258" r:id="rId7"/>
    <p:sldId id="259" r:id="rId8"/>
    <p:sldId id="264" r:id="rId9"/>
    <p:sldId id="265" r:id="rId10"/>
    <p:sldId id="268" r:id="rId11"/>
    <p:sldId id="269" r:id="rId12"/>
    <p:sldId id="270" r:id="rId13"/>
    <p:sldId id="271" r:id="rId14"/>
    <p:sldId id="272" r:id="rId15"/>
    <p:sldId id="273" r:id="rId16"/>
    <p:sldId id="275" r:id="rId17"/>
    <p:sldId id="274" r:id="rId18"/>
    <p:sldId id="267" r:id="rId19"/>
    <p:sldId id="276" r:id="rId20"/>
    <p:sldId id="277" r:id="rId21"/>
    <p:sldId id="278" r:id="rId22"/>
    <p:sldId id="261" r:id="rId23"/>
  </p:sldIdLst>
  <p:sldSz cx="9144000" cy="5143500" type="screen16x9"/>
  <p:notesSz cx="6858000" cy="9144000"/>
  <p:embeddedFontLst>
    <p:embeddedFont>
      <p:font typeface="Merriweather Sans" pitchFamily="2" charset="77"/>
      <p:regular r:id="rId26"/>
      <p:bold r:id="rId27"/>
      <p:italic r:id="rId28"/>
      <p:boldItalic r:id="rId29"/>
    </p:embeddedFont>
    <p:embeddedFont>
      <p:font typeface="Open Sans" panose="020B0606030504020204" pitchFamily="34" charset="0"/>
      <p:regular r:id="rId30"/>
      <p:bold r:id="rId31"/>
      <p:italic r:id="rId32"/>
      <p:boldItalic r:id="rId33"/>
    </p:embeddedFont>
    <p:embeddedFont>
      <p:font typeface="Play"/>
      <p:regular r:id="rId34"/>
      <p:bold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280DEA-17CE-FE4D-94B4-4CD9BF89F4BC}" v="122" dt="2026-03-27T22:29:02.3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50"/>
    <p:restoredTop sz="95163"/>
  </p:normalViewPr>
  <p:slideViewPr>
    <p:cSldViewPr snapToGrid="0">
      <p:cViewPr varScale="1">
        <p:scale>
          <a:sx n="257" d="100"/>
          <a:sy n="257" d="100"/>
        </p:scale>
        <p:origin x="240" y="168"/>
      </p:cViewPr>
      <p:guideLst>
        <p:guide orient="horz" pos="1620"/>
        <p:guide pos="2880"/>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153" d="100"/>
          <a:sy n="153" d="100"/>
        </p:scale>
        <p:origin x="3912" y="1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font" Target="fonts/font9.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ury Khmelevsky" userId="7ebe219c-f1cc-4741-8897-65ad0481c121" providerId="ADAL" clId="{4EEA309F-02F9-5F72-BDCB-DFBB3D703A2E}"/>
    <pc:docChg chg="undo custSel addSld delSld modSld sldOrd delMainMaster modMainMaster">
      <pc:chgData name="Youry Khmelevsky" userId="7ebe219c-f1cc-4741-8897-65ad0481c121" providerId="ADAL" clId="{4EEA309F-02F9-5F72-BDCB-DFBB3D703A2E}" dt="2026-03-27T22:29:37.797" v="1096" actId="20577"/>
      <pc:docMkLst>
        <pc:docMk/>
      </pc:docMkLst>
      <pc:sldChg chg="addSp delSp modSp del mod chgLayout">
        <pc:chgData name="Youry Khmelevsky" userId="7ebe219c-f1cc-4741-8897-65ad0481c121" providerId="ADAL" clId="{4EEA309F-02F9-5F72-BDCB-DFBB3D703A2E}" dt="2026-03-27T21:05:21.057" v="9" actId="2696"/>
        <pc:sldMkLst>
          <pc:docMk/>
          <pc:sldMk cId="0" sldId="256"/>
        </pc:sldMkLst>
        <pc:spChg chg="add del mod">
          <ac:chgData name="Youry Khmelevsky" userId="7ebe219c-f1cc-4741-8897-65ad0481c121" providerId="ADAL" clId="{4EEA309F-02F9-5F72-BDCB-DFBB3D703A2E}" dt="2026-03-27T21:04:40.515" v="8" actId="6264"/>
          <ac:spMkLst>
            <pc:docMk/>
            <pc:sldMk cId="0" sldId="256"/>
            <ac:spMk id="2" creationId="{85A8F93F-6AD1-DA8D-066F-BD7A0B4458E5}"/>
          </ac:spMkLst>
        </pc:spChg>
        <pc:spChg chg="add del mod">
          <ac:chgData name="Youry Khmelevsky" userId="7ebe219c-f1cc-4741-8897-65ad0481c121" providerId="ADAL" clId="{4EEA309F-02F9-5F72-BDCB-DFBB3D703A2E}" dt="2026-03-27T21:04:40.515" v="8" actId="6264"/>
          <ac:spMkLst>
            <pc:docMk/>
            <pc:sldMk cId="0" sldId="256"/>
            <ac:spMk id="3" creationId="{DBB04569-0E38-7FB9-1DCE-7C906C2F9090}"/>
          </ac:spMkLst>
        </pc:spChg>
        <pc:spChg chg="add del mod">
          <ac:chgData name="Youry Khmelevsky" userId="7ebe219c-f1cc-4741-8897-65ad0481c121" providerId="ADAL" clId="{4EEA309F-02F9-5F72-BDCB-DFBB3D703A2E}" dt="2026-03-27T21:04:36.824" v="7" actId="6264"/>
          <ac:spMkLst>
            <pc:docMk/>
            <pc:sldMk cId="0" sldId="256"/>
            <ac:spMk id="4" creationId="{9DA85E03-E44B-7794-2CF1-7307D24E1838}"/>
          </ac:spMkLst>
        </pc:spChg>
        <pc:spChg chg="add del mod">
          <ac:chgData name="Youry Khmelevsky" userId="7ebe219c-f1cc-4741-8897-65ad0481c121" providerId="ADAL" clId="{4EEA309F-02F9-5F72-BDCB-DFBB3D703A2E}" dt="2026-03-27T21:04:36.824" v="7" actId="6264"/>
          <ac:spMkLst>
            <pc:docMk/>
            <pc:sldMk cId="0" sldId="256"/>
            <ac:spMk id="5" creationId="{526C235C-66BF-3400-08E8-CD46D273A2FD}"/>
          </ac:spMkLst>
        </pc:spChg>
        <pc:spChg chg="mod ord">
          <ac:chgData name="Youry Khmelevsky" userId="7ebe219c-f1cc-4741-8897-65ad0481c121" providerId="ADAL" clId="{4EEA309F-02F9-5F72-BDCB-DFBB3D703A2E}" dt="2026-03-27T21:04:40.515" v="8" actId="6264"/>
          <ac:spMkLst>
            <pc:docMk/>
            <pc:sldMk cId="0" sldId="256"/>
            <ac:spMk id="281" creationId="{00000000-0000-0000-0000-000000000000}"/>
          </ac:spMkLst>
        </pc:spChg>
        <pc:spChg chg="mod ord">
          <ac:chgData name="Youry Khmelevsky" userId="7ebe219c-f1cc-4741-8897-65ad0481c121" providerId="ADAL" clId="{4EEA309F-02F9-5F72-BDCB-DFBB3D703A2E}" dt="2026-03-27T21:04:40.515" v="8" actId="6264"/>
          <ac:spMkLst>
            <pc:docMk/>
            <pc:sldMk cId="0" sldId="256"/>
            <ac:spMk id="282" creationId="{00000000-0000-0000-0000-000000000000}"/>
          </ac:spMkLst>
        </pc:spChg>
        <pc:picChg chg="mod">
          <ac:chgData name="Youry Khmelevsky" userId="7ebe219c-f1cc-4741-8897-65ad0481c121" providerId="ADAL" clId="{4EEA309F-02F9-5F72-BDCB-DFBB3D703A2E}" dt="2026-03-27T21:00:43.888" v="3" actId="171"/>
          <ac:picMkLst>
            <pc:docMk/>
            <pc:sldMk cId="0" sldId="256"/>
            <ac:picMk id="280" creationId="{00000000-0000-0000-0000-000000000000}"/>
          </ac:picMkLst>
        </pc:picChg>
      </pc:sldChg>
      <pc:sldChg chg="addSp delSp modSp mod">
        <pc:chgData name="Youry Khmelevsky" userId="7ebe219c-f1cc-4741-8897-65ad0481c121" providerId="ADAL" clId="{4EEA309F-02F9-5F72-BDCB-DFBB3D703A2E}" dt="2026-03-27T21:11:28.111" v="181" actId="14100"/>
        <pc:sldMkLst>
          <pc:docMk/>
          <pc:sldMk cId="0" sldId="257"/>
        </pc:sldMkLst>
        <pc:spChg chg="add del mod">
          <ac:chgData name="Youry Khmelevsky" userId="7ebe219c-f1cc-4741-8897-65ad0481c121" providerId="ADAL" clId="{4EEA309F-02F9-5F72-BDCB-DFBB3D703A2E}" dt="2026-03-27T21:11:20.075" v="177" actId="478"/>
          <ac:spMkLst>
            <pc:docMk/>
            <pc:sldMk cId="0" sldId="257"/>
            <ac:spMk id="3" creationId="{17C16142-6E92-070D-FB4D-44F39384E1B3}"/>
          </ac:spMkLst>
        </pc:spChg>
        <pc:spChg chg="del mod">
          <ac:chgData name="Youry Khmelevsky" userId="7ebe219c-f1cc-4741-8897-65ad0481c121" providerId="ADAL" clId="{4EEA309F-02F9-5F72-BDCB-DFBB3D703A2E}" dt="2026-03-27T21:11:21.246" v="178" actId="478"/>
          <ac:spMkLst>
            <pc:docMk/>
            <pc:sldMk cId="0" sldId="257"/>
            <ac:spMk id="288" creationId="{00000000-0000-0000-0000-000000000000}"/>
          </ac:spMkLst>
        </pc:spChg>
        <pc:spChg chg="del">
          <ac:chgData name="Youry Khmelevsky" userId="7ebe219c-f1cc-4741-8897-65ad0481c121" providerId="ADAL" clId="{4EEA309F-02F9-5F72-BDCB-DFBB3D703A2E}" dt="2026-03-27T21:07:28.026" v="146" actId="478"/>
          <ac:spMkLst>
            <pc:docMk/>
            <pc:sldMk cId="0" sldId="257"/>
            <ac:spMk id="290" creationId="{00000000-0000-0000-0000-000000000000}"/>
          </ac:spMkLst>
        </pc:spChg>
        <pc:picChg chg="add mod">
          <ac:chgData name="Youry Khmelevsky" userId="7ebe219c-f1cc-4741-8897-65ad0481c121" providerId="ADAL" clId="{4EEA309F-02F9-5F72-BDCB-DFBB3D703A2E}" dt="2026-03-27T21:11:28.111" v="181" actId="14100"/>
          <ac:picMkLst>
            <pc:docMk/>
            <pc:sldMk cId="0" sldId="257"/>
            <ac:picMk id="4" creationId="{A655DE64-9485-5E91-A071-52C71366A04F}"/>
          </ac:picMkLst>
        </pc:picChg>
        <pc:picChg chg="del">
          <ac:chgData name="Youry Khmelevsky" userId="7ebe219c-f1cc-4741-8897-65ad0481c121" providerId="ADAL" clId="{4EEA309F-02F9-5F72-BDCB-DFBB3D703A2E}" dt="2026-03-27T21:07:37.469" v="148" actId="478"/>
          <ac:picMkLst>
            <pc:docMk/>
            <pc:sldMk cId="0" sldId="257"/>
            <ac:picMk id="289" creationId="{00000000-0000-0000-0000-000000000000}"/>
          </ac:picMkLst>
        </pc:picChg>
        <pc:picChg chg="mod">
          <ac:chgData name="Youry Khmelevsky" userId="7ebe219c-f1cc-4741-8897-65ad0481c121" providerId="ADAL" clId="{4EEA309F-02F9-5F72-BDCB-DFBB3D703A2E}" dt="2026-03-27T21:11:23.855" v="179" actId="1076"/>
          <ac:picMkLst>
            <pc:docMk/>
            <pc:sldMk cId="0" sldId="257"/>
            <ac:picMk id="2050" creationId="{29F59023-2C7B-6EF4-48F3-E25179C652EA}"/>
          </ac:picMkLst>
        </pc:picChg>
      </pc:sldChg>
      <pc:sldChg chg="addSp delSp modSp mod">
        <pc:chgData name="Youry Khmelevsky" userId="7ebe219c-f1cc-4741-8897-65ad0481c121" providerId="ADAL" clId="{4EEA309F-02F9-5F72-BDCB-DFBB3D703A2E}" dt="2026-03-27T21:13:19.484" v="209" actId="20577"/>
        <pc:sldMkLst>
          <pc:docMk/>
          <pc:sldMk cId="0" sldId="258"/>
        </pc:sldMkLst>
        <pc:spChg chg="del">
          <ac:chgData name="Youry Khmelevsky" userId="7ebe219c-f1cc-4741-8897-65ad0481c121" providerId="ADAL" clId="{4EEA309F-02F9-5F72-BDCB-DFBB3D703A2E}" dt="2026-03-27T21:09:58.553" v="163" actId="478"/>
          <ac:spMkLst>
            <pc:docMk/>
            <pc:sldMk cId="0" sldId="258"/>
            <ac:spMk id="3" creationId="{7EEA0C0E-2553-C13E-CD96-00C3459C13E9}"/>
          </ac:spMkLst>
        </pc:spChg>
        <pc:spChg chg="add mod">
          <ac:chgData name="Youry Khmelevsky" userId="7ebe219c-f1cc-4741-8897-65ad0481c121" providerId="ADAL" clId="{4EEA309F-02F9-5F72-BDCB-DFBB3D703A2E}" dt="2026-03-27T21:12:01.426" v="191" actId="1076"/>
          <ac:spMkLst>
            <pc:docMk/>
            <pc:sldMk cId="0" sldId="258"/>
            <ac:spMk id="5" creationId="{C174DFDF-265A-939E-35D7-5804C9ED6E7F}"/>
          </ac:spMkLst>
        </pc:spChg>
        <pc:spChg chg="add mod">
          <ac:chgData name="Youry Khmelevsky" userId="7ebe219c-f1cc-4741-8897-65ad0481c121" providerId="ADAL" clId="{4EEA309F-02F9-5F72-BDCB-DFBB3D703A2E}" dt="2026-03-27T21:13:19.484" v="209" actId="20577"/>
          <ac:spMkLst>
            <pc:docMk/>
            <pc:sldMk cId="0" sldId="258"/>
            <ac:spMk id="7" creationId="{A29B0BA8-8BCC-2958-7890-25370220737E}"/>
          </ac:spMkLst>
        </pc:spChg>
        <pc:spChg chg="del">
          <ac:chgData name="Youry Khmelevsky" userId="7ebe219c-f1cc-4741-8897-65ad0481c121" providerId="ADAL" clId="{4EEA309F-02F9-5F72-BDCB-DFBB3D703A2E}" dt="2026-03-27T21:09:55.853" v="162" actId="478"/>
          <ac:spMkLst>
            <pc:docMk/>
            <pc:sldMk cId="0" sldId="258"/>
            <ac:spMk id="297" creationId="{00000000-0000-0000-0000-000000000000}"/>
          </ac:spMkLst>
        </pc:spChg>
        <pc:picChg chg="mod">
          <ac:chgData name="Youry Khmelevsky" userId="7ebe219c-f1cc-4741-8897-65ad0481c121" providerId="ADAL" clId="{4EEA309F-02F9-5F72-BDCB-DFBB3D703A2E}" dt="2026-03-27T21:11:55.308" v="188" actId="1076"/>
          <ac:picMkLst>
            <pc:docMk/>
            <pc:sldMk cId="0" sldId="258"/>
            <ac:picMk id="4" creationId="{5947BAAE-A271-F133-8218-FECCA174095E}"/>
          </ac:picMkLst>
        </pc:picChg>
        <pc:picChg chg="del">
          <ac:chgData name="Youry Khmelevsky" userId="7ebe219c-f1cc-4741-8897-65ad0481c121" providerId="ADAL" clId="{4EEA309F-02F9-5F72-BDCB-DFBB3D703A2E}" dt="2026-03-27T21:07:41.072" v="149" actId="478"/>
          <ac:picMkLst>
            <pc:docMk/>
            <pc:sldMk cId="0" sldId="258"/>
            <ac:picMk id="298" creationId="{00000000-0000-0000-0000-000000000000}"/>
          </ac:picMkLst>
        </pc:picChg>
      </pc:sldChg>
      <pc:sldChg chg="addSp delSp modSp mod delAnim">
        <pc:chgData name="Youry Khmelevsky" userId="7ebe219c-f1cc-4741-8897-65ad0481c121" providerId="ADAL" clId="{4EEA309F-02F9-5F72-BDCB-DFBB3D703A2E}" dt="2026-03-27T21:17:59.889" v="252" actId="113"/>
        <pc:sldMkLst>
          <pc:docMk/>
          <pc:sldMk cId="0" sldId="259"/>
        </pc:sldMkLst>
        <pc:spChg chg="add del mod">
          <ac:chgData name="Youry Khmelevsky" userId="7ebe219c-f1cc-4741-8897-65ad0481c121" providerId="ADAL" clId="{4EEA309F-02F9-5F72-BDCB-DFBB3D703A2E}" dt="2026-03-27T21:10:05.492" v="166" actId="478"/>
          <ac:spMkLst>
            <pc:docMk/>
            <pc:sldMk cId="0" sldId="259"/>
            <ac:spMk id="3" creationId="{ED4E00A3-3E3B-2782-417C-DB68CC7D0A83}"/>
          </ac:spMkLst>
        </pc:spChg>
        <pc:spChg chg="add del mod">
          <ac:chgData name="Youry Khmelevsky" userId="7ebe219c-f1cc-4741-8897-65ad0481c121" providerId="ADAL" clId="{4EEA309F-02F9-5F72-BDCB-DFBB3D703A2E}" dt="2026-03-27T21:13:29.856" v="211" actId="478"/>
          <ac:spMkLst>
            <pc:docMk/>
            <pc:sldMk cId="0" sldId="259"/>
            <ac:spMk id="6" creationId="{B9F6A2D8-FD83-E231-22BD-045750996A12}"/>
          </ac:spMkLst>
        </pc:spChg>
        <pc:spChg chg="add del mod">
          <ac:chgData name="Youry Khmelevsky" userId="7ebe219c-f1cc-4741-8897-65ad0481c121" providerId="ADAL" clId="{4EEA309F-02F9-5F72-BDCB-DFBB3D703A2E}" dt="2026-03-27T21:17:59.889" v="252" actId="113"/>
          <ac:spMkLst>
            <pc:docMk/>
            <pc:sldMk cId="0" sldId="259"/>
            <ac:spMk id="7" creationId="{81398B06-C532-A0D8-AFD0-688EB40495DA}"/>
          </ac:spMkLst>
        </pc:spChg>
        <pc:spChg chg="del">
          <ac:chgData name="Youry Khmelevsky" userId="7ebe219c-f1cc-4741-8897-65ad0481c121" providerId="ADAL" clId="{4EEA309F-02F9-5F72-BDCB-DFBB3D703A2E}" dt="2026-03-27T21:10:03.038" v="164" actId="478"/>
          <ac:spMkLst>
            <pc:docMk/>
            <pc:sldMk cId="0" sldId="259"/>
            <ac:spMk id="307" creationId="{00000000-0000-0000-0000-000000000000}"/>
          </ac:spMkLst>
        </pc:spChg>
        <pc:spChg chg="del">
          <ac:chgData name="Youry Khmelevsky" userId="7ebe219c-f1cc-4741-8897-65ad0481c121" providerId="ADAL" clId="{4EEA309F-02F9-5F72-BDCB-DFBB3D703A2E}" dt="2026-03-27T21:10:07.856" v="167" actId="478"/>
          <ac:spMkLst>
            <pc:docMk/>
            <pc:sldMk cId="0" sldId="259"/>
            <ac:spMk id="308" creationId="{00000000-0000-0000-0000-000000000000}"/>
          </ac:spMkLst>
        </pc:spChg>
        <pc:picChg chg="mod">
          <ac:chgData name="Youry Khmelevsky" userId="7ebe219c-f1cc-4741-8897-65ad0481c121" providerId="ADAL" clId="{4EEA309F-02F9-5F72-BDCB-DFBB3D703A2E}" dt="2026-03-27T21:13:27.124" v="210" actId="1076"/>
          <ac:picMkLst>
            <pc:docMk/>
            <pc:sldMk cId="0" sldId="259"/>
            <ac:picMk id="4" creationId="{AF1152FA-C467-CB13-8ABC-0D84CE00333B}"/>
          </ac:picMkLst>
        </pc:picChg>
        <pc:picChg chg="del">
          <ac:chgData name="Youry Khmelevsky" userId="7ebe219c-f1cc-4741-8897-65ad0481c121" providerId="ADAL" clId="{4EEA309F-02F9-5F72-BDCB-DFBB3D703A2E}" dt="2026-03-27T21:07:44.330" v="150" actId="478"/>
          <ac:picMkLst>
            <pc:docMk/>
            <pc:sldMk cId="0" sldId="259"/>
            <ac:picMk id="310" creationId="{00000000-0000-0000-0000-000000000000}"/>
          </ac:picMkLst>
        </pc:picChg>
        <pc:picChg chg="add mod">
          <ac:chgData name="Youry Khmelevsky" userId="7ebe219c-f1cc-4741-8897-65ad0481c121" providerId="ADAL" clId="{4EEA309F-02F9-5F72-BDCB-DFBB3D703A2E}" dt="2026-03-27T21:15:53.055" v="233" actId="1076"/>
          <ac:picMkLst>
            <pc:docMk/>
            <pc:sldMk cId="0" sldId="259"/>
            <ac:picMk id="3074" creationId="{F0BAD62A-E930-ECD0-91CF-0436321BCF46}"/>
          </ac:picMkLst>
        </pc:picChg>
        <pc:cxnChg chg="del">
          <ac:chgData name="Youry Khmelevsky" userId="7ebe219c-f1cc-4741-8897-65ad0481c121" providerId="ADAL" clId="{4EEA309F-02F9-5F72-BDCB-DFBB3D703A2E}" dt="2026-03-27T21:10:03.846" v="165" actId="478"/>
          <ac:cxnSpMkLst>
            <pc:docMk/>
            <pc:sldMk cId="0" sldId="259"/>
            <ac:cxnSpMk id="305" creationId="{00000000-0000-0000-0000-000000000000}"/>
          </ac:cxnSpMkLst>
        </pc:cxnChg>
        <pc:cxnChg chg="del">
          <ac:chgData name="Youry Khmelevsky" userId="7ebe219c-f1cc-4741-8897-65ad0481c121" providerId="ADAL" clId="{4EEA309F-02F9-5F72-BDCB-DFBB3D703A2E}" dt="2026-03-27T21:07:45.859" v="151" actId="478"/>
          <ac:cxnSpMkLst>
            <pc:docMk/>
            <pc:sldMk cId="0" sldId="259"/>
            <ac:cxnSpMk id="309" creationId="{00000000-0000-0000-0000-000000000000}"/>
          </ac:cxnSpMkLst>
        </pc:cxnChg>
      </pc:sldChg>
      <pc:sldChg chg="delSp del mod">
        <pc:chgData name="Youry Khmelevsky" userId="7ebe219c-f1cc-4741-8897-65ad0481c121" providerId="ADAL" clId="{4EEA309F-02F9-5F72-BDCB-DFBB3D703A2E}" dt="2026-03-27T21:10:28.110" v="170" actId="2696"/>
        <pc:sldMkLst>
          <pc:docMk/>
          <pc:sldMk cId="0" sldId="263"/>
        </pc:sldMkLst>
        <pc:picChg chg="del">
          <ac:chgData name="Youry Khmelevsky" userId="7ebe219c-f1cc-4741-8897-65ad0481c121" providerId="ADAL" clId="{4EEA309F-02F9-5F72-BDCB-DFBB3D703A2E}" dt="2026-03-27T21:09:47.469" v="161" actId="478"/>
          <ac:picMkLst>
            <pc:docMk/>
            <pc:sldMk cId="0" sldId="263"/>
            <ac:picMk id="349" creationId="{00000000-0000-0000-0000-000000000000}"/>
          </ac:picMkLst>
        </pc:picChg>
      </pc:sldChg>
      <pc:sldChg chg="addSp delSp modSp mod delAnim">
        <pc:chgData name="Youry Khmelevsky" userId="7ebe219c-f1cc-4741-8897-65ad0481c121" providerId="ADAL" clId="{4EEA309F-02F9-5F72-BDCB-DFBB3D703A2E}" dt="2026-03-27T21:47:41.562" v="389" actId="1076"/>
        <pc:sldMkLst>
          <pc:docMk/>
          <pc:sldMk cId="2933090984" sldId="264"/>
        </pc:sldMkLst>
        <pc:spChg chg="add mod">
          <ac:chgData name="Youry Khmelevsky" userId="7ebe219c-f1cc-4741-8897-65ad0481c121" providerId="ADAL" clId="{4EEA309F-02F9-5F72-BDCB-DFBB3D703A2E}" dt="2026-03-27T21:20:25.192" v="254" actId="27636"/>
          <ac:spMkLst>
            <pc:docMk/>
            <pc:sldMk cId="2933090984" sldId="264"/>
            <ac:spMk id="4" creationId="{2140BBC6-44D9-BED7-3674-624159837D25}"/>
          </ac:spMkLst>
        </pc:spChg>
        <pc:spChg chg="add del mod">
          <ac:chgData name="Youry Khmelevsky" userId="7ebe219c-f1cc-4741-8897-65ad0481c121" providerId="ADAL" clId="{4EEA309F-02F9-5F72-BDCB-DFBB3D703A2E}" dt="2026-03-27T21:21:45.345" v="258" actId="478"/>
          <ac:spMkLst>
            <pc:docMk/>
            <pc:sldMk cId="2933090984" sldId="264"/>
            <ac:spMk id="6" creationId="{3633D749-6E7E-F3C7-2858-9511C04D968A}"/>
          </ac:spMkLst>
        </pc:spChg>
        <pc:spChg chg="del mod">
          <ac:chgData name="Youry Khmelevsky" userId="7ebe219c-f1cc-4741-8897-65ad0481c121" providerId="ADAL" clId="{4EEA309F-02F9-5F72-BDCB-DFBB3D703A2E}" dt="2026-03-27T21:09:06.459" v="155" actId="478"/>
          <ac:spMkLst>
            <pc:docMk/>
            <pc:sldMk cId="2933090984" sldId="264"/>
            <ac:spMk id="307" creationId="{195ECCBA-5E95-9C8E-AFBE-933FD270B23B}"/>
          </ac:spMkLst>
        </pc:spChg>
        <pc:spChg chg="del">
          <ac:chgData name="Youry Khmelevsky" userId="7ebe219c-f1cc-4741-8897-65ad0481c121" providerId="ADAL" clId="{4EEA309F-02F9-5F72-BDCB-DFBB3D703A2E}" dt="2026-03-27T21:09:10.119" v="156" actId="478"/>
          <ac:spMkLst>
            <pc:docMk/>
            <pc:sldMk cId="2933090984" sldId="264"/>
            <ac:spMk id="308" creationId="{3BBCC4C8-0C42-990C-CE1D-E79EA3825386}"/>
          </ac:spMkLst>
        </pc:spChg>
        <pc:picChg chg="mod">
          <ac:chgData name="Youry Khmelevsky" userId="7ebe219c-f1cc-4741-8897-65ad0481c121" providerId="ADAL" clId="{4EEA309F-02F9-5F72-BDCB-DFBB3D703A2E}" dt="2026-03-27T21:47:41.562" v="389" actId="1076"/>
          <ac:picMkLst>
            <pc:docMk/>
            <pc:sldMk cId="2933090984" sldId="264"/>
            <ac:picMk id="2" creationId="{A1FA1952-6A31-B3B4-7E58-54F0A7119F10}"/>
          </ac:picMkLst>
        </pc:picChg>
        <pc:picChg chg="del">
          <ac:chgData name="Youry Khmelevsky" userId="7ebe219c-f1cc-4741-8897-65ad0481c121" providerId="ADAL" clId="{4EEA309F-02F9-5F72-BDCB-DFBB3D703A2E}" dt="2026-03-27T21:08:54.470" v="152" actId="478"/>
          <ac:picMkLst>
            <pc:docMk/>
            <pc:sldMk cId="2933090984" sldId="264"/>
            <ac:picMk id="310" creationId="{ED809056-00FD-F3A1-C8B8-96C57F48F5A5}"/>
          </ac:picMkLst>
        </pc:picChg>
        <pc:picChg chg="add del mod">
          <ac:chgData name="Youry Khmelevsky" userId="7ebe219c-f1cc-4741-8897-65ad0481c121" providerId="ADAL" clId="{4EEA309F-02F9-5F72-BDCB-DFBB3D703A2E}" dt="2026-03-27T21:21:45.345" v="258" actId="478"/>
          <ac:picMkLst>
            <pc:docMk/>
            <pc:sldMk cId="2933090984" sldId="264"/>
            <ac:picMk id="4098" creationId="{7EB916F4-12C8-F92C-CDC2-16A4F0364A64}"/>
          </ac:picMkLst>
        </pc:picChg>
        <pc:picChg chg="add mod">
          <ac:chgData name="Youry Khmelevsky" userId="7ebe219c-f1cc-4741-8897-65ad0481c121" providerId="ADAL" clId="{4EEA309F-02F9-5F72-BDCB-DFBB3D703A2E}" dt="2026-03-27T21:23:07.099" v="279" actId="1076"/>
          <ac:picMkLst>
            <pc:docMk/>
            <pc:sldMk cId="2933090984" sldId="264"/>
            <ac:picMk id="4100" creationId="{5AB20BE6-A738-DBD0-FEDD-0A82E264D21D}"/>
          </ac:picMkLst>
        </pc:picChg>
        <pc:picChg chg="add mod">
          <ac:chgData name="Youry Khmelevsky" userId="7ebe219c-f1cc-4741-8897-65ad0481c121" providerId="ADAL" clId="{4EEA309F-02F9-5F72-BDCB-DFBB3D703A2E}" dt="2026-03-27T21:23:09.769" v="280" actId="1076"/>
          <ac:picMkLst>
            <pc:docMk/>
            <pc:sldMk cId="2933090984" sldId="264"/>
            <ac:picMk id="4102" creationId="{4DBC2418-0320-1B46-22F9-C3A8479269F9}"/>
          </ac:picMkLst>
        </pc:picChg>
        <pc:cxnChg chg="del">
          <ac:chgData name="Youry Khmelevsky" userId="7ebe219c-f1cc-4741-8897-65ad0481c121" providerId="ADAL" clId="{4EEA309F-02F9-5F72-BDCB-DFBB3D703A2E}" dt="2026-03-27T21:09:00.396" v="154" actId="478"/>
          <ac:cxnSpMkLst>
            <pc:docMk/>
            <pc:sldMk cId="2933090984" sldId="264"/>
            <ac:cxnSpMk id="305" creationId="{E5C72C62-DAC0-8D7D-1A37-FB5C6C095348}"/>
          </ac:cxnSpMkLst>
        </pc:cxnChg>
        <pc:cxnChg chg="del">
          <ac:chgData name="Youry Khmelevsky" userId="7ebe219c-f1cc-4741-8897-65ad0481c121" providerId="ADAL" clId="{4EEA309F-02F9-5F72-BDCB-DFBB3D703A2E}" dt="2026-03-27T21:10:15.335" v="168" actId="478"/>
          <ac:cxnSpMkLst>
            <pc:docMk/>
            <pc:sldMk cId="2933090984" sldId="264"/>
            <ac:cxnSpMk id="309" creationId="{6929444B-C699-9660-57F5-0D25A1188280}"/>
          </ac:cxnSpMkLst>
        </pc:cxnChg>
      </pc:sldChg>
      <pc:sldChg chg="addSp delSp modSp mod delAnim">
        <pc:chgData name="Youry Khmelevsky" userId="7ebe219c-f1cc-4741-8897-65ad0481c121" providerId="ADAL" clId="{4EEA309F-02F9-5F72-BDCB-DFBB3D703A2E}" dt="2026-03-27T21:48:05.031" v="396" actId="14100"/>
        <pc:sldMkLst>
          <pc:docMk/>
          <pc:sldMk cId="3728072507" sldId="265"/>
        </pc:sldMkLst>
        <pc:spChg chg="add mod">
          <ac:chgData name="Youry Khmelevsky" userId="7ebe219c-f1cc-4741-8897-65ad0481c121" providerId="ADAL" clId="{4EEA309F-02F9-5F72-BDCB-DFBB3D703A2E}" dt="2026-03-27T21:48:05.031" v="396" actId="14100"/>
          <ac:spMkLst>
            <pc:docMk/>
            <pc:sldMk cId="3728072507" sldId="265"/>
            <ac:spMk id="4" creationId="{37AD9811-BA36-4356-4DB6-4DA488D25C71}"/>
          </ac:spMkLst>
        </pc:spChg>
        <pc:spChg chg="add del mod">
          <ac:chgData name="Youry Khmelevsky" userId="7ebe219c-f1cc-4741-8897-65ad0481c121" providerId="ADAL" clId="{4EEA309F-02F9-5F72-BDCB-DFBB3D703A2E}" dt="2026-03-27T21:23:36.527" v="287" actId="478"/>
          <ac:spMkLst>
            <pc:docMk/>
            <pc:sldMk cId="3728072507" sldId="265"/>
            <ac:spMk id="6" creationId="{FBB68C9C-C0DB-B8C0-9FFE-9CA204777AFC}"/>
          </ac:spMkLst>
        </pc:spChg>
        <pc:spChg chg="add del mod">
          <ac:chgData name="Youry Khmelevsky" userId="7ebe219c-f1cc-4741-8897-65ad0481c121" providerId="ADAL" clId="{4EEA309F-02F9-5F72-BDCB-DFBB3D703A2E}" dt="2026-03-27T21:25:15.212" v="296"/>
          <ac:spMkLst>
            <pc:docMk/>
            <pc:sldMk cId="3728072507" sldId="265"/>
            <ac:spMk id="7" creationId="{BE4A96B7-2DE9-1287-5041-B9C0E8A34088}"/>
          </ac:spMkLst>
        </pc:spChg>
        <pc:spChg chg="add mod">
          <ac:chgData name="Youry Khmelevsky" userId="7ebe219c-f1cc-4741-8897-65ad0481c121" providerId="ADAL" clId="{4EEA309F-02F9-5F72-BDCB-DFBB3D703A2E}" dt="2026-03-27T21:46:26.818" v="375" actId="207"/>
          <ac:spMkLst>
            <pc:docMk/>
            <pc:sldMk cId="3728072507" sldId="265"/>
            <ac:spMk id="9" creationId="{58B5D840-B053-3701-7FCC-D3F9EF412313}"/>
          </ac:spMkLst>
        </pc:spChg>
        <pc:spChg chg="del">
          <ac:chgData name="Youry Khmelevsky" userId="7ebe219c-f1cc-4741-8897-65ad0481c121" providerId="ADAL" clId="{4EEA309F-02F9-5F72-BDCB-DFBB3D703A2E}" dt="2026-03-27T21:09:16.822" v="157" actId="478"/>
          <ac:spMkLst>
            <pc:docMk/>
            <pc:sldMk cId="3728072507" sldId="265"/>
            <ac:spMk id="307" creationId="{51772A64-2F63-CBA2-CF4E-503CF57B5B9D}"/>
          </ac:spMkLst>
        </pc:spChg>
        <pc:spChg chg="del">
          <ac:chgData name="Youry Khmelevsky" userId="7ebe219c-f1cc-4741-8897-65ad0481c121" providerId="ADAL" clId="{4EEA309F-02F9-5F72-BDCB-DFBB3D703A2E}" dt="2026-03-27T21:09:21.923" v="159" actId="478"/>
          <ac:spMkLst>
            <pc:docMk/>
            <pc:sldMk cId="3728072507" sldId="265"/>
            <ac:spMk id="308" creationId="{C84995A1-3116-E00C-49CB-594CF27F1D56}"/>
          </ac:spMkLst>
        </pc:spChg>
        <pc:graphicFrameChg chg="add del mod modGraphic">
          <ac:chgData name="Youry Khmelevsky" userId="7ebe219c-f1cc-4741-8897-65ad0481c121" providerId="ADAL" clId="{4EEA309F-02F9-5F72-BDCB-DFBB3D703A2E}" dt="2026-03-27T21:25:33.746" v="299" actId="478"/>
          <ac:graphicFrameMkLst>
            <pc:docMk/>
            <pc:sldMk cId="3728072507" sldId="265"/>
            <ac:graphicFrameMk id="8" creationId="{35F57349-09AA-6D09-B2B4-A4C8D4BB542C}"/>
          </ac:graphicFrameMkLst>
        </pc:graphicFrameChg>
        <pc:picChg chg="mod">
          <ac:chgData name="Youry Khmelevsky" userId="7ebe219c-f1cc-4741-8897-65ad0481c121" providerId="ADAL" clId="{4EEA309F-02F9-5F72-BDCB-DFBB3D703A2E}" dt="2026-03-27T21:47:48.342" v="390" actId="1076"/>
          <ac:picMkLst>
            <pc:docMk/>
            <pc:sldMk cId="3728072507" sldId="265"/>
            <ac:picMk id="2" creationId="{3A111D7E-68AF-C719-78C1-C1960C251F42}"/>
          </ac:picMkLst>
        </pc:picChg>
        <pc:picChg chg="del">
          <ac:chgData name="Youry Khmelevsky" userId="7ebe219c-f1cc-4741-8897-65ad0481c121" providerId="ADAL" clId="{4EEA309F-02F9-5F72-BDCB-DFBB3D703A2E}" dt="2026-03-27T21:09:24.257" v="160" actId="478"/>
          <ac:picMkLst>
            <pc:docMk/>
            <pc:sldMk cId="3728072507" sldId="265"/>
            <ac:picMk id="310" creationId="{A9E04009-DF01-42F3-242E-E8605D75376A}"/>
          </ac:picMkLst>
        </pc:picChg>
        <pc:cxnChg chg="del">
          <ac:chgData name="Youry Khmelevsky" userId="7ebe219c-f1cc-4741-8897-65ad0481c121" providerId="ADAL" clId="{4EEA309F-02F9-5F72-BDCB-DFBB3D703A2E}" dt="2026-03-27T21:09:18.125" v="158" actId="478"/>
          <ac:cxnSpMkLst>
            <pc:docMk/>
            <pc:sldMk cId="3728072507" sldId="265"/>
            <ac:cxnSpMk id="305" creationId="{1856CAC1-E48A-EF65-8CE3-2F579380182C}"/>
          </ac:cxnSpMkLst>
        </pc:cxnChg>
        <pc:cxnChg chg="del">
          <ac:chgData name="Youry Khmelevsky" userId="7ebe219c-f1cc-4741-8897-65ad0481c121" providerId="ADAL" clId="{4EEA309F-02F9-5F72-BDCB-DFBB3D703A2E}" dt="2026-03-27T21:10:20.794" v="169" actId="478"/>
          <ac:cxnSpMkLst>
            <pc:docMk/>
            <pc:sldMk cId="3728072507" sldId="265"/>
            <ac:cxnSpMk id="309" creationId="{38338EBB-4248-F04A-824C-23B8C74F2595}"/>
          </ac:cxnSpMkLst>
        </pc:cxnChg>
      </pc:sldChg>
      <pc:sldChg chg="addSp delSp modSp new mod ord modClrScheme chgLayout">
        <pc:chgData name="Youry Khmelevsky" userId="7ebe219c-f1cc-4741-8897-65ad0481c121" providerId="ADAL" clId="{4EEA309F-02F9-5F72-BDCB-DFBB3D703A2E}" dt="2026-03-27T21:10:43.160" v="173" actId="1076"/>
        <pc:sldMkLst>
          <pc:docMk/>
          <pc:sldMk cId="1174006079" sldId="266"/>
        </pc:sldMkLst>
        <pc:spChg chg="del mod ord">
          <ac:chgData name="Youry Khmelevsky" userId="7ebe219c-f1cc-4741-8897-65ad0481c121" providerId="ADAL" clId="{4EEA309F-02F9-5F72-BDCB-DFBB3D703A2E}" dt="2026-03-27T21:05:31.430" v="12" actId="700"/>
          <ac:spMkLst>
            <pc:docMk/>
            <pc:sldMk cId="1174006079" sldId="266"/>
            <ac:spMk id="2" creationId="{0B133BD4-CCDD-F78F-30CC-CEFDAAE28014}"/>
          </ac:spMkLst>
        </pc:spChg>
        <pc:spChg chg="del mod ord">
          <ac:chgData name="Youry Khmelevsky" userId="7ebe219c-f1cc-4741-8897-65ad0481c121" providerId="ADAL" clId="{4EEA309F-02F9-5F72-BDCB-DFBB3D703A2E}" dt="2026-03-27T21:05:31.430" v="12" actId="700"/>
          <ac:spMkLst>
            <pc:docMk/>
            <pc:sldMk cId="1174006079" sldId="266"/>
            <ac:spMk id="3" creationId="{BF34D514-F582-B247-6AE0-00ED99C41AAF}"/>
          </ac:spMkLst>
        </pc:spChg>
        <pc:spChg chg="mod ord">
          <ac:chgData name="Youry Khmelevsky" userId="7ebe219c-f1cc-4741-8897-65ad0481c121" providerId="ADAL" clId="{4EEA309F-02F9-5F72-BDCB-DFBB3D703A2E}" dt="2026-03-27T21:05:31.430" v="12" actId="700"/>
          <ac:spMkLst>
            <pc:docMk/>
            <pc:sldMk cId="1174006079" sldId="266"/>
            <ac:spMk id="4" creationId="{DE73E7A6-57D8-F6A5-2DD1-DB7C6084807D}"/>
          </ac:spMkLst>
        </pc:spChg>
        <pc:spChg chg="del">
          <ac:chgData name="Youry Khmelevsky" userId="7ebe219c-f1cc-4741-8897-65ad0481c121" providerId="ADAL" clId="{4EEA309F-02F9-5F72-BDCB-DFBB3D703A2E}" dt="2026-03-27T21:05:31.430" v="12" actId="700"/>
          <ac:spMkLst>
            <pc:docMk/>
            <pc:sldMk cId="1174006079" sldId="266"/>
            <ac:spMk id="5" creationId="{961A2A2D-9ECA-C4EF-1BA3-80F25CD4A8D1}"/>
          </ac:spMkLst>
        </pc:spChg>
        <pc:spChg chg="add mod ord">
          <ac:chgData name="Youry Khmelevsky" userId="7ebe219c-f1cc-4741-8897-65ad0481c121" providerId="ADAL" clId="{4EEA309F-02F9-5F72-BDCB-DFBB3D703A2E}" dt="2026-03-27T21:05:48.749" v="52" actId="27636"/>
          <ac:spMkLst>
            <pc:docMk/>
            <pc:sldMk cId="1174006079" sldId="266"/>
            <ac:spMk id="6" creationId="{C84466D6-49D2-A599-C149-0812CCA4C201}"/>
          </ac:spMkLst>
        </pc:spChg>
        <pc:spChg chg="add mod ord">
          <ac:chgData name="Youry Khmelevsky" userId="7ebe219c-f1cc-4741-8897-65ad0481c121" providerId="ADAL" clId="{4EEA309F-02F9-5F72-BDCB-DFBB3D703A2E}" dt="2026-03-27T21:06:27.665" v="140" actId="20577"/>
          <ac:spMkLst>
            <pc:docMk/>
            <pc:sldMk cId="1174006079" sldId="266"/>
            <ac:spMk id="7" creationId="{68BD0981-893C-BAFC-7C96-A4BBB65F0E09}"/>
          </ac:spMkLst>
        </pc:spChg>
        <pc:picChg chg="add mod">
          <ac:chgData name="Youry Khmelevsky" userId="7ebe219c-f1cc-4741-8897-65ad0481c121" providerId="ADAL" clId="{4EEA309F-02F9-5F72-BDCB-DFBB3D703A2E}" dt="2026-03-27T21:10:43.160" v="173" actId="1076"/>
          <ac:picMkLst>
            <pc:docMk/>
            <pc:sldMk cId="1174006079" sldId="266"/>
            <ac:picMk id="8" creationId="{5EB9FD4D-4D54-C183-7A9F-B5278F184597}"/>
          </ac:picMkLst>
        </pc:picChg>
        <pc:picChg chg="add del mod">
          <ac:chgData name="Youry Khmelevsky" userId="7ebe219c-f1cc-4741-8897-65ad0481c121" providerId="ADAL" clId="{4EEA309F-02F9-5F72-BDCB-DFBB3D703A2E}" dt="2026-03-27T21:10:40.612" v="172" actId="478"/>
          <ac:picMkLst>
            <pc:docMk/>
            <pc:sldMk cId="1174006079" sldId="266"/>
            <ac:picMk id="1026" creationId="{9A7EDBC7-C0E3-74A2-A975-35CBBE89D731}"/>
          </ac:picMkLst>
        </pc:picChg>
      </pc:sldChg>
      <pc:sldChg chg="modSp add mod">
        <pc:chgData name="Youry Khmelevsky" userId="7ebe219c-f1cc-4741-8897-65ad0481c121" providerId="ADAL" clId="{4EEA309F-02F9-5F72-BDCB-DFBB3D703A2E}" dt="2026-03-27T22:26:21.710" v="1077" actId="1076"/>
        <pc:sldMkLst>
          <pc:docMk/>
          <pc:sldMk cId="4249332800" sldId="267"/>
        </pc:sldMkLst>
        <pc:spChg chg="mod">
          <ac:chgData name="Youry Khmelevsky" userId="7ebe219c-f1cc-4741-8897-65ad0481c121" providerId="ADAL" clId="{4EEA309F-02F9-5F72-BDCB-DFBB3D703A2E}" dt="2026-03-27T22:19:47.153" v="1010" actId="6549"/>
          <ac:spMkLst>
            <pc:docMk/>
            <pc:sldMk cId="4249332800" sldId="267"/>
            <ac:spMk id="4" creationId="{04316976-F593-0342-D4E2-49983E478AD1}"/>
          </ac:spMkLst>
        </pc:spChg>
        <pc:graphicFrameChg chg="modGraphic">
          <ac:chgData name="Youry Khmelevsky" userId="7ebe219c-f1cc-4741-8897-65ad0481c121" providerId="ADAL" clId="{4EEA309F-02F9-5F72-BDCB-DFBB3D703A2E}" dt="2026-03-27T22:19:51.321" v="1011" actId="20577"/>
          <ac:graphicFrameMkLst>
            <pc:docMk/>
            <pc:sldMk cId="4249332800" sldId="267"/>
            <ac:graphicFrameMk id="8" creationId="{ECEDCF61-E865-0BEC-5F29-E90933DA6B0E}"/>
          </ac:graphicFrameMkLst>
        </pc:graphicFrameChg>
        <pc:picChg chg="mod">
          <ac:chgData name="Youry Khmelevsky" userId="7ebe219c-f1cc-4741-8897-65ad0481c121" providerId="ADAL" clId="{4EEA309F-02F9-5F72-BDCB-DFBB3D703A2E}" dt="2026-03-27T22:26:21.710" v="1077" actId="1076"/>
          <ac:picMkLst>
            <pc:docMk/>
            <pc:sldMk cId="4249332800" sldId="267"/>
            <ac:picMk id="2" creationId="{DAF2D6ED-4954-28E0-BF8F-656B75793771}"/>
          </ac:picMkLst>
        </pc:picChg>
      </pc:sldChg>
      <pc:sldChg chg="addSp delSp modSp add mod">
        <pc:chgData name="Youry Khmelevsky" userId="7ebe219c-f1cc-4741-8897-65ad0481c121" providerId="ADAL" clId="{4EEA309F-02F9-5F72-BDCB-DFBB3D703A2E}" dt="2026-03-27T21:49:44.480" v="406" actId="14100"/>
        <pc:sldMkLst>
          <pc:docMk/>
          <pc:sldMk cId="2152006388" sldId="268"/>
        </pc:sldMkLst>
        <pc:spChg chg="mod">
          <ac:chgData name="Youry Khmelevsky" userId="7ebe219c-f1cc-4741-8897-65ad0481c121" providerId="ADAL" clId="{4EEA309F-02F9-5F72-BDCB-DFBB3D703A2E}" dt="2026-03-27T21:48:42.373" v="399" actId="1076"/>
          <ac:spMkLst>
            <pc:docMk/>
            <pc:sldMk cId="2152006388" sldId="268"/>
            <ac:spMk id="4" creationId="{11456A0C-7669-987C-4C92-BD7FB21F462E}"/>
          </ac:spMkLst>
        </pc:spChg>
        <pc:spChg chg="del mod">
          <ac:chgData name="Youry Khmelevsky" userId="7ebe219c-f1cc-4741-8897-65ad0481c121" providerId="ADAL" clId="{4EEA309F-02F9-5F72-BDCB-DFBB3D703A2E}" dt="2026-03-27T21:28:50.956" v="371"/>
          <ac:spMkLst>
            <pc:docMk/>
            <pc:sldMk cId="2152006388" sldId="268"/>
            <ac:spMk id="9" creationId="{F143C4B5-C966-D05E-2EE2-0250FE27DC87}"/>
          </ac:spMkLst>
        </pc:spChg>
        <pc:picChg chg="mod">
          <ac:chgData name="Youry Khmelevsky" userId="7ebe219c-f1cc-4741-8897-65ad0481c121" providerId="ADAL" clId="{4EEA309F-02F9-5F72-BDCB-DFBB3D703A2E}" dt="2026-03-27T21:47:33.484" v="388" actId="1076"/>
          <ac:picMkLst>
            <pc:docMk/>
            <pc:sldMk cId="2152006388" sldId="268"/>
            <ac:picMk id="2" creationId="{A4114094-BD53-E226-9E61-A7FEEE74DFEA}"/>
          </ac:picMkLst>
        </pc:picChg>
        <pc:picChg chg="add mod">
          <ac:chgData name="Youry Khmelevsky" userId="7ebe219c-f1cc-4741-8897-65ad0481c121" providerId="ADAL" clId="{4EEA309F-02F9-5F72-BDCB-DFBB3D703A2E}" dt="2026-03-27T21:48:58.341" v="402" actId="1076"/>
          <ac:picMkLst>
            <pc:docMk/>
            <pc:sldMk cId="2152006388" sldId="268"/>
            <ac:picMk id="3" creationId="{4487F999-2CE7-304C-03AC-9180D8935ECE}"/>
          </ac:picMkLst>
        </pc:picChg>
        <pc:picChg chg="add mod">
          <ac:chgData name="Youry Khmelevsky" userId="7ebe219c-f1cc-4741-8897-65ad0481c121" providerId="ADAL" clId="{4EEA309F-02F9-5F72-BDCB-DFBB3D703A2E}" dt="2026-03-27T21:49:44.480" v="406" actId="14100"/>
          <ac:picMkLst>
            <pc:docMk/>
            <pc:sldMk cId="2152006388" sldId="268"/>
            <ac:picMk id="5" creationId="{DC6CAB67-52C2-33CF-7A81-F83C2719E3F8}"/>
          </ac:picMkLst>
        </pc:picChg>
      </pc:sldChg>
      <pc:sldChg chg="addSp delSp modSp add mod">
        <pc:chgData name="Youry Khmelevsky" userId="7ebe219c-f1cc-4741-8897-65ad0481c121" providerId="ADAL" clId="{4EEA309F-02F9-5F72-BDCB-DFBB3D703A2E}" dt="2026-03-27T21:50:24.342" v="415" actId="14100"/>
        <pc:sldMkLst>
          <pc:docMk/>
          <pc:sldMk cId="878221126" sldId="269"/>
        </pc:sldMkLst>
        <pc:picChg chg="del">
          <ac:chgData name="Youry Khmelevsky" userId="7ebe219c-f1cc-4741-8897-65ad0481c121" providerId="ADAL" clId="{4EEA309F-02F9-5F72-BDCB-DFBB3D703A2E}" dt="2026-03-27T21:49:55.942" v="408" actId="478"/>
          <ac:picMkLst>
            <pc:docMk/>
            <pc:sldMk cId="878221126" sldId="269"/>
            <ac:picMk id="3" creationId="{076FFA3F-0A3B-E6EE-BBAA-98CC3E3336A5}"/>
          </ac:picMkLst>
        </pc:picChg>
        <pc:picChg chg="del">
          <ac:chgData name="Youry Khmelevsky" userId="7ebe219c-f1cc-4741-8897-65ad0481c121" providerId="ADAL" clId="{4EEA309F-02F9-5F72-BDCB-DFBB3D703A2E}" dt="2026-03-27T21:49:57.027" v="409" actId="478"/>
          <ac:picMkLst>
            <pc:docMk/>
            <pc:sldMk cId="878221126" sldId="269"/>
            <ac:picMk id="5" creationId="{51F6FDEA-3569-1F3D-CCD2-47A14B70CDC2}"/>
          </ac:picMkLst>
        </pc:picChg>
        <pc:picChg chg="add mod">
          <ac:chgData name="Youry Khmelevsky" userId="7ebe219c-f1cc-4741-8897-65ad0481c121" providerId="ADAL" clId="{4EEA309F-02F9-5F72-BDCB-DFBB3D703A2E}" dt="2026-03-27T21:50:24.342" v="415" actId="14100"/>
          <ac:picMkLst>
            <pc:docMk/>
            <pc:sldMk cId="878221126" sldId="269"/>
            <ac:picMk id="6" creationId="{1A2B2A85-0D4A-DC58-01BF-5F0C79DBD701}"/>
          </ac:picMkLst>
        </pc:picChg>
      </pc:sldChg>
      <pc:sldChg chg="addSp delSp modSp add mod">
        <pc:chgData name="Youry Khmelevsky" userId="7ebe219c-f1cc-4741-8897-65ad0481c121" providerId="ADAL" clId="{4EEA309F-02F9-5F72-BDCB-DFBB3D703A2E}" dt="2026-03-27T21:50:57.023" v="422" actId="14100"/>
        <pc:sldMkLst>
          <pc:docMk/>
          <pc:sldMk cId="1201899733" sldId="270"/>
        </pc:sldMkLst>
        <pc:picChg chg="add mod">
          <ac:chgData name="Youry Khmelevsky" userId="7ebe219c-f1cc-4741-8897-65ad0481c121" providerId="ADAL" clId="{4EEA309F-02F9-5F72-BDCB-DFBB3D703A2E}" dt="2026-03-27T21:50:57.023" v="422" actId="14100"/>
          <ac:picMkLst>
            <pc:docMk/>
            <pc:sldMk cId="1201899733" sldId="270"/>
            <ac:picMk id="3" creationId="{5F132068-66BD-4220-0BD3-B3C1B427A6E4}"/>
          </ac:picMkLst>
        </pc:picChg>
        <pc:picChg chg="del">
          <ac:chgData name="Youry Khmelevsky" userId="7ebe219c-f1cc-4741-8897-65ad0481c121" providerId="ADAL" clId="{4EEA309F-02F9-5F72-BDCB-DFBB3D703A2E}" dt="2026-03-27T21:50:32.573" v="417" actId="478"/>
          <ac:picMkLst>
            <pc:docMk/>
            <pc:sldMk cId="1201899733" sldId="270"/>
            <ac:picMk id="6" creationId="{2B13C182-E7DE-6CF0-A9E6-737D9BCCA2B4}"/>
          </ac:picMkLst>
        </pc:picChg>
      </pc:sldChg>
      <pc:sldChg chg="addSp delSp modSp add mod">
        <pc:chgData name="Youry Khmelevsky" userId="7ebe219c-f1cc-4741-8897-65ad0481c121" providerId="ADAL" clId="{4EEA309F-02F9-5F72-BDCB-DFBB3D703A2E}" dt="2026-03-27T21:58:26.370" v="430" actId="14100"/>
        <pc:sldMkLst>
          <pc:docMk/>
          <pc:sldMk cId="3859504414" sldId="271"/>
        </pc:sldMkLst>
        <pc:picChg chg="del">
          <ac:chgData name="Youry Khmelevsky" userId="7ebe219c-f1cc-4741-8897-65ad0481c121" providerId="ADAL" clId="{4EEA309F-02F9-5F72-BDCB-DFBB3D703A2E}" dt="2026-03-27T21:51:21.863" v="424" actId="478"/>
          <ac:picMkLst>
            <pc:docMk/>
            <pc:sldMk cId="3859504414" sldId="271"/>
            <ac:picMk id="3" creationId="{29C9E76A-029A-A8A6-3A85-28F686DB6828}"/>
          </ac:picMkLst>
        </pc:picChg>
        <pc:picChg chg="add del mod">
          <ac:chgData name="Youry Khmelevsky" userId="7ebe219c-f1cc-4741-8897-65ad0481c121" providerId="ADAL" clId="{4EEA309F-02F9-5F72-BDCB-DFBB3D703A2E}" dt="2026-03-27T21:57:25.999" v="426" actId="478"/>
          <ac:picMkLst>
            <pc:docMk/>
            <pc:sldMk cId="3859504414" sldId="271"/>
            <ac:picMk id="5" creationId="{0386A330-F2C1-107D-CA03-BDCDB1D4E46D}"/>
          </ac:picMkLst>
        </pc:picChg>
        <pc:picChg chg="add del mod">
          <ac:chgData name="Youry Khmelevsky" userId="7ebe219c-f1cc-4741-8897-65ad0481c121" providerId="ADAL" clId="{4EEA309F-02F9-5F72-BDCB-DFBB3D703A2E}" dt="2026-03-27T21:58:20.316" v="428" actId="478"/>
          <ac:picMkLst>
            <pc:docMk/>
            <pc:sldMk cId="3859504414" sldId="271"/>
            <ac:picMk id="6" creationId="{F8710EDB-C7CB-B849-BF61-85F83A21DFF9}"/>
          </ac:picMkLst>
        </pc:picChg>
        <pc:picChg chg="add mod">
          <ac:chgData name="Youry Khmelevsky" userId="7ebe219c-f1cc-4741-8897-65ad0481c121" providerId="ADAL" clId="{4EEA309F-02F9-5F72-BDCB-DFBB3D703A2E}" dt="2026-03-27T21:58:26.370" v="430" actId="14100"/>
          <ac:picMkLst>
            <pc:docMk/>
            <pc:sldMk cId="3859504414" sldId="271"/>
            <ac:picMk id="7" creationId="{C43044A5-F323-7912-6BCB-BC5EF89531AA}"/>
          </ac:picMkLst>
        </pc:picChg>
      </pc:sldChg>
      <pc:sldChg chg="addSp delSp modSp add mod">
        <pc:chgData name="Youry Khmelevsky" userId="7ebe219c-f1cc-4741-8897-65ad0481c121" providerId="ADAL" clId="{4EEA309F-02F9-5F72-BDCB-DFBB3D703A2E}" dt="2026-03-27T22:11:04.596" v="907" actId="20577"/>
        <pc:sldMkLst>
          <pc:docMk/>
          <pc:sldMk cId="2100411419" sldId="272"/>
        </pc:sldMkLst>
        <pc:spChg chg="add mod">
          <ac:chgData name="Youry Khmelevsky" userId="7ebe219c-f1cc-4741-8897-65ad0481c121" providerId="ADAL" clId="{4EEA309F-02F9-5F72-BDCB-DFBB3D703A2E}" dt="2026-03-27T22:11:04.596" v="907" actId="20577"/>
          <ac:spMkLst>
            <pc:docMk/>
            <pc:sldMk cId="2100411419" sldId="272"/>
            <ac:spMk id="3" creationId="{4118FB8B-95AA-7957-0A4F-117DCA2A70F9}"/>
          </ac:spMkLst>
        </pc:spChg>
        <pc:spChg chg="mod">
          <ac:chgData name="Youry Khmelevsky" userId="7ebe219c-f1cc-4741-8897-65ad0481c121" providerId="ADAL" clId="{4EEA309F-02F9-5F72-BDCB-DFBB3D703A2E}" dt="2026-03-27T21:59:28.615" v="471" actId="20577"/>
          <ac:spMkLst>
            <pc:docMk/>
            <pc:sldMk cId="2100411419" sldId="272"/>
            <ac:spMk id="4" creationId="{95105ADD-C7B7-FE7C-E56E-0141EF623B74}"/>
          </ac:spMkLst>
        </pc:spChg>
        <pc:picChg chg="del">
          <ac:chgData name="Youry Khmelevsky" userId="7ebe219c-f1cc-4741-8897-65ad0481c121" providerId="ADAL" clId="{4EEA309F-02F9-5F72-BDCB-DFBB3D703A2E}" dt="2026-03-27T21:58:55.150" v="432" actId="478"/>
          <ac:picMkLst>
            <pc:docMk/>
            <pc:sldMk cId="2100411419" sldId="272"/>
            <ac:picMk id="7" creationId="{EFBCD32C-16FE-7F6A-D361-E10AA6CD286D}"/>
          </ac:picMkLst>
        </pc:picChg>
      </pc:sldChg>
      <pc:sldChg chg="addSp delSp modSp add mod">
        <pc:chgData name="Youry Khmelevsky" userId="7ebe219c-f1cc-4741-8897-65ad0481c121" providerId="ADAL" clId="{4EEA309F-02F9-5F72-BDCB-DFBB3D703A2E}" dt="2026-03-27T22:17:46.578" v="933" actId="20577"/>
        <pc:sldMkLst>
          <pc:docMk/>
          <pc:sldMk cId="458694223" sldId="273"/>
        </pc:sldMkLst>
        <pc:spChg chg="add del mod">
          <ac:chgData name="Youry Khmelevsky" userId="7ebe219c-f1cc-4741-8897-65ad0481c121" providerId="ADAL" clId="{4EEA309F-02F9-5F72-BDCB-DFBB3D703A2E}" dt="2026-03-27T22:09:00.290" v="795" actId="6549"/>
          <ac:spMkLst>
            <pc:docMk/>
            <pc:sldMk cId="458694223" sldId="273"/>
            <ac:spMk id="3" creationId="{E3FD5788-6CE6-063A-B9BF-E1E9057366B1}"/>
          </ac:spMkLst>
        </pc:spChg>
        <pc:spChg chg="mod">
          <ac:chgData name="Youry Khmelevsky" userId="7ebe219c-f1cc-4741-8897-65ad0481c121" providerId="ADAL" clId="{4EEA309F-02F9-5F72-BDCB-DFBB3D703A2E}" dt="2026-03-27T22:08:53.643" v="791" actId="20577"/>
          <ac:spMkLst>
            <pc:docMk/>
            <pc:sldMk cId="458694223" sldId="273"/>
            <ac:spMk id="4" creationId="{961F4B12-0C35-EFC9-4659-2F10BBCB72C3}"/>
          </ac:spMkLst>
        </pc:spChg>
        <pc:spChg chg="add del mod">
          <ac:chgData name="Youry Khmelevsky" userId="7ebe219c-f1cc-4741-8897-65ad0481c121" providerId="ADAL" clId="{4EEA309F-02F9-5F72-BDCB-DFBB3D703A2E}" dt="2026-03-27T22:01:55.039" v="576"/>
          <ac:spMkLst>
            <pc:docMk/>
            <pc:sldMk cId="458694223" sldId="273"/>
            <ac:spMk id="8" creationId="{8079C092-42D2-AB65-D41F-E17A1EF278AF}"/>
          </ac:spMkLst>
        </pc:spChg>
        <pc:spChg chg="add mod">
          <ac:chgData name="Youry Khmelevsky" userId="7ebe219c-f1cc-4741-8897-65ad0481c121" providerId="ADAL" clId="{4EEA309F-02F9-5F72-BDCB-DFBB3D703A2E}" dt="2026-03-27T22:17:46.578" v="933" actId="20577"/>
          <ac:spMkLst>
            <pc:docMk/>
            <pc:sldMk cId="458694223" sldId="273"/>
            <ac:spMk id="9" creationId="{ED29E529-B4FE-EDDE-872B-E27EE13667F5}"/>
          </ac:spMkLst>
        </pc:spChg>
        <pc:graphicFrameChg chg="add mod">
          <ac:chgData name="Youry Khmelevsky" userId="7ebe219c-f1cc-4741-8897-65ad0481c121" providerId="ADAL" clId="{4EEA309F-02F9-5F72-BDCB-DFBB3D703A2E}" dt="2026-03-27T22:01:34.043" v="570"/>
          <ac:graphicFrameMkLst>
            <pc:docMk/>
            <pc:sldMk cId="458694223" sldId="273"/>
            <ac:graphicFrameMk id="5" creationId="{AF3DC697-7DA8-750F-1760-E1A8ED1712BE}"/>
          </ac:graphicFrameMkLst>
        </pc:graphicFrameChg>
        <pc:graphicFrameChg chg="add mod">
          <ac:chgData name="Youry Khmelevsky" userId="7ebe219c-f1cc-4741-8897-65ad0481c121" providerId="ADAL" clId="{4EEA309F-02F9-5F72-BDCB-DFBB3D703A2E}" dt="2026-03-27T22:01:34.043" v="570"/>
          <ac:graphicFrameMkLst>
            <pc:docMk/>
            <pc:sldMk cId="458694223" sldId="273"/>
            <ac:graphicFrameMk id="6" creationId="{6A0193E8-C827-54AA-FF46-FD476DB19900}"/>
          </ac:graphicFrameMkLst>
        </pc:graphicFrameChg>
        <pc:graphicFrameChg chg="add mod">
          <ac:chgData name="Youry Khmelevsky" userId="7ebe219c-f1cc-4741-8897-65ad0481c121" providerId="ADAL" clId="{4EEA309F-02F9-5F72-BDCB-DFBB3D703A2E}" dt="2026-03-27T22:01:34.043" v="570"/>
          <ac:graphicFrameMkLst>
            <pc:docMk/>
            <pc:sldMk cId="458694223" sldId="273"/>
            <ac:graphicFrameMk id="7" creationId="{26AE4FE2-A5EA-4119-0A6F-93669BCFB0FF}"/>
          </ac:graphicFrameMkLst>
        </pc:graphicFrameChg>
      </pc:sldChg>
      <pc:sldChg chg="new del">
        <pc:chgData name="Youry Khmelevsky" userId="7ebe219c-f1cc-4741-8897-65ad0481c121" providerId="ADAL" clId="{4EEA309F-02F9-5F72-BDCB-DFBB3D703A2E}" dt="2026-03-27T22:01:16.530" v="558" actId="680"/>
        <pc:sldMkLst>
          <pc:docMk/>
          <pc:sldMk cId="3983777247" sldId="273"/>
        </pc:sldMkLst>
      </pc:sldChg>
      <pc:sldChg chg="add">
        <pc:chgData name="Youry Khmelevsky" userId="7ebe219c-f1cc-4741-8897-65ad0481c121" providerId="ADAL" clId="{4EEA309F-02F9-5F72-BDCB-DFBB3D703A2E}" dt="2026-03-27T22:08:47.472" v="783" actId="2890"/>
        <pc:sldMkLst>
          <pc:docMk/>
          <pc:sldMk cId="1815061518" sldId="274"/>
        </pc:sldMkLst>
      </pc:sldChg>
      <pc:sldChg chg="addSp delSp modSp add mod">
        <pc:chgData name="Youry Khmelevsky" userId="7ebe219c-f1cc-4741-8897-65ad0481c121" providerId="ADAL" clId="{4EEA309F-02F9-5F72-BDCB-DFBB3D703A2E}" dt="2026-03-27T22:19:33.205" v="1009" actId="12"/>
        <pc:sldMkLst>
          <pc:docMk/>
          <pc:sldMk cId="2662283735" sldId="275"/>
        </pc:sldMkLst>
        <pc:spChg chg="mod">
          <ac:chgData name="Youry Khmelevsky" userId="7ebe219c-f1cc-4741-8897-65ad0481c121" providerId="ADAL" clId="{4EEA309F-02F9-5F72-BDCB-DFBB3D703A2E}" dt="2026-03-27T22:18:26.420" v="951" actId="20577"/>
          <ac:spMkLst>
            <pc:docMk/>
            <pc:sldMk cId="2662283735" sldId="275"/>
            <ac:spMk id="4" creationId="{24403A28-3144-7590-722C-F5484313B5B1}"/>
          </ac:spMkLst>
        </pc:spChg>
        <pc:spChg chg="add mod">
          <ac:chgData name="Youry Khmelevsky" userId="7ebe219c-f1cc-4741-8897-65ad0481c121" providerId="ADAL" clId="{4EEA309F-02F9-5F72-BDCB-DFBB3D703A2E}" dt="2026-03-27T22:19:33.205" v="1009" actId="12"/>
          <ac:spMkLst>
            <pc:docMk/>
            <pc:sldMk cId="2662283735" sldId="275"/>
            <ac:spMk id="5" creationId="{DBE30419-5362-5839-8FBC-4410AFA0B5ED}"/>
          </ac:spMkLst>
        </pc:spChg>
        <pc:spChg chg="del mod">
          <ac:chgData name="Youry Khmelevsky" userId="7ebe219c-f1cc-4741-8897-65ad0481c121" providerId="ADAL" clId="{4EEA309F-02F9-5F72-BDCB-DFBB3D703A2E}" dt="2026-03-27T22:18:31.880" v="953"/>
          <ac:spMkLst>
            <pc:docMk/>
            <pc:sldMk cId="2662283735" sldId="275"/>
            <ac:spMk id="9" creationId="{99A3486F-BFDA-F4E7-7E5A-DFACE72137B9}"/>
          </ac:spMkLst>
        </pc:spChg>
      </pc:sldChg>
      <pc:sldChg chg="addSp delSp modSp add mod">
        <pc:chgData name="Youry Khmelevsky" userId="7ebe219c-f1cc-4741-8897-65ad0481c121" providerId="ADAL" clId="{4EEA309F-02F9-5F72-BDCB-DFBB3D703A2E}" dt="2026-03-27T22:26:27.140" v="1078" actId="1076"/>
        <pc:sldMkLst>
          <pc:docMk/>
          <pc:sldMk cId="268625961" sldId="276"/>
        </pc:sldMkLst>
        <pc:spChg chg="mod">
          <ac:chgData name="Youry Khmelevsky" userId="7ebe219c-f1cc-4741-8897-65ad0481c121" providerId="ADAL" clId="{4EEA309F-02F9-5F72-BDCB-DFBB3D703A2E}" dt="2026-03-27T22:23:03.942" v="1059" actId="313"/>
          <ac:spMkLst>
            <pc:docMk/>
            <pc:sldMk cId="268625961" sldId="276"/>
            <ac:spMk id="4" creationId="{08B93ACB-7B3D-774D-E6B5-8E35343CE3F6}"/>
          </ac:spMkLst>
        </pc:spChg>
        <pc:spChg chg="add del mod">
          <ac:chgData name="Youry Khmelevsky" userId="7ebe219c-f1cc-4741-8897-65ad0481c121" providerId="ADAL" clId="{4EEA309F-02F9-5F72-BDCB-DFBB3D703A2E}" dt="2026-03-27T22:20:57.836" v="1034" actId="478"/>
          <ac:spMkLst>
            <pc:docMk/>
            <pc:sldMk cId="268625961" sldId="276"/>
            <ac:spMk id="5" creationId="{B89ADD1C-938E-DFB8-2D81-B0667AAF82E8}"/>
          </ac:spMkLst>
        </pc:spChg>
        <pc:spChg chg="add del mod">
          <ac:chgData name="Youry Khmelevsky" userId="7ebe219c-f1cc-4741-8897-65ad0481c121" providerId="ADAL" clId="{4EEA309F-02F9-5F72-BDCB-DFBB3D703A2E}" dt="2026-03-27T22:21:21.014" v="1038" actId="22"/>
          <ac:spMkLst>
            <pc:docMk/>
            <pc:sldMk cId="268625961" sldId="276"/>
            <ac:spMk id="7" creationId="{93F57288-9852-FC4A-46C5-275EF7894743}"/>
          </ac:spMkLst>
        </pc:spChg>
        <pc:spChg chg="add del">
          <ac:chgData name="Youry Khmelevsky" userId="7ebe219c-f1cc-4741-8897-65ad0481c121" providerId="ADAL" clId="{4EEA309F-02F9-5F72-BDCB-DFBB3D703A2E}" dt="2026-03-27T22:21:27.235" v="1040" actId="22"/>
          <ac:spMkLst>
            <pc:docMk/>
            <pc:sldMk cId="268625961" sldId="276"/>
            <ac:spMk id="10" creationId="{37A7FD2C-646B-F2BF-3AB2-F4958B23938F}"/>
          </ac:spMkLst>
        </pc:spChg>
        <pc:spChg chg="add del mod">
          <ac:chgData name="Youry Khmelevsky" userId="7ebe219c-f1cc-4741-8897-65ad0481c121" providerId="ADAL" clId="{4EEA309F-02F9-5F72-BDCB-DFBB3D703A2E}" dt="2026-03-27T22:21:57.323" v="1045" actId="478"/>
          <ac:spMkLst>
            <pc:docMk/>
            <pc:sldMk cId="268625961" sldId="276"/>
            <ac:spMk id="12" creationId="{84CF669E-01AF-95DD-153B-583273D22E01}"/>
          </ac:spMkLst>
        </pc:spChg>
        <pc:graphicFrameChg chg="add del mod">
          <ac:chgData name="Youry Khmelevsky" userId="7ebe219c-f1cc-4741-8897-65ad0481c121" providerId="ADAL" clId="{4EEA309F-02F9-5F72-BDCB-DFBB3D703A2E}" dt="2026-03-27T22:20:57.836" v="1034" actId="478"/>
          <ac:graphicFrameMkLst>
            <pc:docMk/>
            <pc:sldMk cId="268625961" sldId="276"/>
            <ac:graphicFrameMk id="3" creationId="{F46549DE-4F4B-89A5-7718-A6BF696BD30E}"/>
          </ac:graphicFrameMkLst>
        </pc:graphicFrameChg>
        <pc:graphicFrameChg chg="del modGraphic">
          <ac:chgData name="Youry Khmelevsky" userId="7ebe219c-f1cc-4741-8897-65ad0481c121" providerId="ADAL" clId="{4EEA309F-02F9-5F72-BDCB-DFBB3D703A2E}" dt="2026-03-27T22:20:45.329" v="1030" actId="478"/>
          <ac:graphicFrameMkLst>
            <pc:docMk/>
            <pc:sldMk cId="268625961" sldId="276"/>
            <ac:graphicFrameMk id="8" creationId="{9CBEFB3B-7F2E-CC4C-9016-1E35016FF6EC}"/>
          </ac:graphicFrameMkLst>
        </pc:graphicFrameChg>
        <pc:graphicFrameChg chg="add mod modGraphic">
          <ac:chgData name="Youry Khmelevsky" userId="7ebe219c-f1cc-4741-8897-65ad0481c121" providerId="ADAL" clId="{4EEA309F-02F9-5F72-BDCB-DFBB3D703A2E}" dt="2026-03-27T22:22:02.353" v="1046" actId="1076"/>
          <ac:graphicFrameMkLst>
            <pc:docMk/>
            <pc:sldMk cId="268625961" sldId="276"/>
            <ac:graphicFrameMk id="11" creationId="{348F3D7F-38EF-0C53-9B2D-CA99C1B22480}"/>
          </ac:graphicFrameMkLst>
        </pc:graphicFrameChg>
        <pc:picChg chg="mod">
          <ac:chgData name="Youry Khmelevsky" userId="7ebe219c-f1cc-4741-8897-65ad0481c121" providerId="ADAL" clId="{4EEA309F-02F9-5F72-BDCB-DFBB3D703A2E}" dt="2026-03-27T22:26:27.140" v="1078" actId="1076"/>
          <ac:picMkLst>
            <pc:docMk/>
            <pc:sldMk cId="268625961" sldId="276"/>
            <ac:picMk id="2" creationId="{D5EECD04-6298-D15F-73F7-B2D92EE23DB3}"/>
          </ac:picMkLst>
        </pc:picChg>
      </pc:sldChg>
      <pc:sldChg chg="addSp delSp modSp add mod">
        <pc:chgData name="Youry Khmelevsky" userId="7ebe219c-f1cc-4741-8897-65ad0481c121" providerId="ADAL" clId="{4EEA309F-02F9-5F72-BDCB-DFBB3D703A2E}" dt="2026-03-27T22:28:08.548" v="1089" actId="20577"/>
        <pc:sldMkLst>
          <pc:docMk/>
          <pc:sldMk cId="3733057661" sldId="277"/>
        </pc:sldMkLst>
        <pc:spChg chg="add mod">
          <ac:chgData name="Youry Khmelevsky" userId="7ebe219c-f1cc-4741-8897-65ad0481c121" providerId="ADAL" clId="{4EEA309F-02F9-5F72-BDCB-DFBB3D703A2E}" dt="2026-03-27T22:28:08.548" v="1089" actId="20577"/>
          <ac:spMkLst>
            <pc:docMk/>
            <pc:sldMk cId="3733057661" sldId="277"/>
            <ac:spMk id="3" creationId="{E1B1ECE9-3E43-D13D-3FB1-7E1E504611D3}"/>
          </ac:spMkLst>
        </pc:spChg>
        <pc:spChg chg="mod">
          <ac:chgData name="Youry Khmelevsky" userId="7ebe219c-f1cc-4741-8897-65ad0481c121" providerId="ADAL" clId="{4EEA309F-02F9-5F72-BDCB-DFBB3D703A2E}" dt="2026-03-27T22:25:53.559" v="1075" actId="20577"/>
          <ac:spMkLst>
            <pc:docMk/>
            <pc:sldMk cId="3733057661" sldId="277"/>
            <ac:spMk id="4" creationId="{A0F3701E-3D60-87F7-B925-90D11CF33A88}"/>
          </ac:spMkLst>
        </pc:spChg>
        <pc:graphicFrameChg chg="del">
          <ac:chgData name="Youry Khmelevsky" userId="7ebe219c-f1cc-4741-8897-65ad0481c121" providerId="ADAL" clId="{4EEA309F-02F9-5F72-BDCB-DFBB3D703A2E}" dt="2026-03-27T22:25:43.321" v="1061" actId="478"/>
          <ac:graphicFrameMkLst>
            <pc:docMk/>
            <pc:sldMk cId="3733057661" sldId="277"/>
            <ac:graphicFrameMk id="11" creationId="{BE924A42-39E4-2AEF-434F-799DE177E826}"/>
          </ac:graphicFrameMkLst>
        </pc:graphicFrameChg>
        <pc:picChg chg="mod">
          <ac:chgData name="Youry Khmelevsky" userId="7ebe219c-f1cc-4741-8897-65ad0481c121" providerId="ADAL" clId="{4EEA309F-02F9-5F72-BDCB-DFBB3D703A2E}" dt="2026-03-27T22:26:16.129" v="1076" actId="1076"/>
          <ac:picMkLst>
            <pc:docMk/>
            <pc:sldMk cId="3733057661" sldId="277"/>
            <ac:picMk id="2" creationId="{86E47CC8-A16F-4DCC-A4B7-61335428D9D8}"/>
          </ac:picMkLst>
        </pc:picChg>
      </pc:sldChg>
      <pc:sldChg chg="modSp add mod">
        <pc:chgData name="Youry Khmelevsky" userId="7ebe219c-f1cc-4741-8897-65ad0481c121" providerId="ADAL" clId="{4EEA309F-02F9-5F72-BDCB-DFBB3D703A2E}" dt="2026-03-27T22:29:37.797" v="1096" actId="20577"/>
        <pc:sldMkLst>
          <pc:docMk/>
          <pc:sldMk cId="4222208304" sldId="278"/>
        </pc:sldMkLst>
        <pc:spChg chg="mod">
          <ac:chgData name="Youry Khmelevsky" userId="7ebe219c-f1cc-4741-8897-65ad0481c121" providerId="ADAL" clId="{4EEA309F-02F9-5F72-BDCB-DFBB3D703A2E}" dt="2026-03-27T22:29:37.797" v="1096" actId="20577"/>
          <ac:spMkLst>
            <pc:docMk/>
            <pc:sldMk cId="4222208304" sldId="278"/>
            <ac:spMk id="3" creationId="{6F3ECD8E-131B-9A57-6D2A-1716176C46CC}"/>
          </ac:spMkLst>
        </pc:spChg>
      </pc:sldChg>
      <pc:sldMasterChg chg="del delSldLayout">
        <pc:chgData name="Youry Khmelevsky" userId="7ebe219c-f1cc-4741-8897-65ad0481c121" providerId="ADAL" clId="{4EEA309F-02F9-5F72-BDCB-DFBB3D703A2E}" dt="2026-03-27T21:10:28.110" v="170" actId="2696"/>
        <pc:sldMasterMkLst>
          <pc:docMk/>
          <pc:sldMasterMk cId="0" sldId="2147483688"/>
        </pc:sldMasterMkLst>
        <pc:sldLayoutChg chg="del">
          <pc:chgData name="Youry Khmelevsky" userId="7ebe219c-f1cc-4741-8897-65ad0481c121" providerId="ADAL" clId="{4EEA309F-02F9-5F72-BDCB-DFBB3D703A2E}" dt="2026-03-27T21:10:28.110" v="170" actId="2696"/>
          <pc:sldLayoutMkLst>
            <pc:docMk/>
            <pc:sldMasterMk cId="0" sldId="2147483688"/>
            <pc:sldLayoutMk cId="0" sldId="2147483648"/>
          </pc:sldLayoutMkLst>
        </pc:sldLayoutChg>
        <pc:sldLayoutChg chg="del">
          <pc:chgData name="Youry Khmelevsky" userId="7ebe219c-f1cc-4741-8897-65ad0481c121" providerId="ADAL" clId="{4EEA309F-02F9-5F72-BDCB-DFBB3D703A2E}" dt="2026-03-27T21:10:28.110" v="170" actId="2696"/>
          <pc:sldLayoutMkLst>
            <pc:docMk/>
            <pc:sldMasterMk cId="0" sldId="2147483688"/>
            <pc:sldLayoutMk cId="0" sldId="2147483649"/>
          </pc:sldLayoutMkLst>
        </pc:sldLayoutChg>
        <pc:sldLayoutChg chg="del">
          <pc:chgData name="Youry Khmelevsky" userId="7ebe219c-f1cc-4741-8897-65ad0481c121" providerId="ADAL" clId="{4EEA309F-02F9-5F72-BDCB-DFBB3D703A2E}" dt="2026-03-27T21:10:28.110" v="170" actId="2696"/>
          <pc:sldLayoutMkLst>
            <pc:docMk/>
            <pc:sldMasterMk cId="0" sldId="2147483688"/>
            <pc:sldLayoutMk cId="0" sldId="2147483650"/>
          </pc:sldLayoutMkLst>
        </pc:sldLayoutChg>
        <pc:sldLayoutChg chg="del">
          <pc:chgData name="Youry Khmelevsky" userId="7ebe219c-f1cc-4741-8897-65ad0481c121" providerId="ADAL" clId="{4EEA309F-02F9-5F72-BDCB-DFBB3D703A2E}" dt="2026-03-27T21:10:28.110" v="170" actId="2696"/>
          <pc:sldLayoutMkLst>
            <pc:docMk/>
            <pc:sldMasterMk cId="0" sldId="2147483688"/>
            <pc:sldLayoutMk cId="0" sldId="2147483651"/>
          </pc:sldLayoutMkLst>
        </pc:sldLayoutChg>
        <pc:sldLayoutChg chg="del">
          <pc:chgData name="Youry Khmelevsky" userId="7ebe219c-f1cc-4741-8897-65ad0481c121" providerId="ADAL" clId="{4EEA309F-02F9-5F72-BDCB-DFBB3D703A2E}" dt="2026-03-27T21:10:28.110" v="170" actId="2696"/>
          <pc:sldLayoutMkLst>
            <pc:docMk/>
            <pc:sldMasterMk cId="0" sldId="2147483688"/>
            <pc:sldLayoutMk cId="0" sldId="2147483652"/>
          </pc:sldLayoutMkLst>
        </pc:sldLayoutChg>
        <pc:sldLayoutChg chg="del">
          <pc:chgData name="Youry Khmelevsky" userId="7ebe219c-f1cc-4741-8897-65ad0481c121" providerId="ADAL" clId="{4EEA309F-02F9-5F72-BDCB-DFBB3D703A2E}" dt="2026-03-27T21:10:28.110" v="170" actId="2696"/>
          <pc:sldLayoutMkLst>
            <pc:docMk/>
            <pc:sldMasterMk cId="0" sldId="2147483688"/>
            <pc:sldLayoutMk cId="0" sldId="2147483653"/>
          </pc:sldLayoutMkLst>
        </pc:sldLayoutChg>
        <pc:sldLayoutChg chg="del">
          <pc:chgData name="Youry Khmelevsky" userId="7ebe219c-f1cc-4741-8897-65ad0481c121" providerId="ADAL" clId="{4EEA309F-02F9-5F72-BDCB-DFBB3D703A2E}" dt="2026-03-27T21:10:28.110" v="170" actId="2696"/>
          <pc:sldLayoutMkLst>
            <pc:docMk/>
            <pc:sldMasterMk cId="0" sldId="2147483688"/>
            <pc:sldLayoutMk cId="0" sldId="2147483654"/>
          </pc:sldLayoutMkLst>
        </pc:sldLayoutChg>
        <pc:sldLayoutChg chg="del">
          <pc:chgData name="Youry Khmelevsky" userId="7ebe219c-f1cc-4741-8897-65ad0481c121" providerId="ADAL" clId="{4EEA309F-02F9-5F72-BDCB-DFBB3D703A2E}" dt="2026-03-27T21:10:28.110" v="170" actId="2696"/>
          <pc:sldLayoutMkLst>
            <pc:docMk/>
            <pc:sldMasterMk cId="0" sldId="2147483688"/>
            <pc:sldLayoutMk cId="0" sldId="2147483655"/>
          </pc:sldLayoutMkLst>
        </pc:sldLayoutChg>
        <pc:sldLayoutChg chg="del">
          <pc:chgData name="Youry Khmelevsky" userId="7ebe219c-f1cc-4741-8897-65ad0481c121" providerId="ADAL" clId="{4EEA309F-02F9-5F72-BDCB-DFBB3D703A2E}" dt="2026-03-27T21:10:28.110" v="170" actId="2696"/>
          <pc:sldLayoutMkLst>
            <pc:docMk/>
            <pc:sldMasterMk cId="0" sldId="2147483688"/>
            <pc:sldLayoutMk cId="0" sldId="2147483656"/>
          </pc:sldLayoutMkLst>
        </pc:sldLayoutChg>
        <pc:sldLayoutChg chg="del">
          <pc:chgData name="Youry Khmelevsky" userId="7ebe219c-f1cc-4741-8897-65ad0481c121" providerId="ADAL" clId="{4EEA309F-02F9-5F72-BDCB-DFBB3D703A2E}" dt="2026-03-27T21:10:28.110" v="170" actId="2696"/>
          <pc:sldLayoutMkLst>
            <pc:docMk/>
            <pc:sldMasterMk cId="0" sldId="2147483688"/>
            <pc:sldLayoutMk cId="0" sldId="2147483657"/>
          </pc:sldLayoutMkLst>
        </pc:sldLayoutChg>
        <pc:sldLayoutChg chg="del">
          <pc:chgData name="Youry Khmelevsky" userId="7ebe219c-f1cc-4741-8897-65ad0481c121" providerId="ADAL" clId="{4EEA309F-02F9-5F72-BDCB-DFBB3D703A2E}" dt="2026-03-27T21:10:28.110" v="170" actId="2696"/>
          <pc:sldLayoutMkLst>
            <pc:docMk/>
            <pc:sldMasterMk cId="0" sldId="2147483688"/>
            <pc:sldLayoutMk cId="0" sldId="2147483658"/>
          </pc:sldLayoutMkLst>
        </pc:sldLayoutChg>
        <pc:sldLayoutChg chg="del">
          <pc:chgData name="Youry Khmelevsky" userId="7ebe219c-f1cc-4741-8897-65ad0481c121" providerId="ADAL" clId="{4EEA309F-02F9-5F72-BDCB-DFBB3D703A2E}" dt="2026-03-27T21:10:28.110" v="170" actId="2696"/>
          <pc:sldLayoutMkLst>
            <pc:docMk/>
            <pc:sldMasterMk cId="0" sldId="2147483688"/>
            <pc:sldLayoutMk cId="0" sldId="2147483659"/>
          </pc:sldLayoutMkLst>
        </pc:sldLayoutChg>
        <pc:sldLayoutChg chg="del">
          <pc:chgData name="Youry Khmelevsky" userId="7ebe219c-f1cc-4741-8897-65ad0481c121" providerId="ADAL" clId="{4EEA309F-02F9-5F72-BDCB-DFBB3D703A2E}" dt="2026-03-27T21:10:28.110" v="170" actId="2696"/>
          <pc:sldLayoutMkLst>
            <pc:docMk/>
            <pc:sldMasterMk cId="0" sldId="2147483688"/>
            <pc:sldLayoutMk cId="0" sldId="2147483660"/>
          </pc:sldLayoutMkLst>
        </pc:sldLayoutChg>
        <pc:sldLayoutChg chg="del">
          <pc:chgData name="Youry Khmelevsky" userId="7ebe219c-f1cc-4741-8897-65ad0481c121" providerId="ADAL" clId="{4EEA309F-02F9-5F72-BDCB-DFBB3D703A2E}" dt="2026-03-27T21:10:28.110" v="170" actId="2696"/>
          <pc:sldLayoutMkLst>
            <pc:docMk/>
            <pc:sldMasterMk cId="0" sldId="2147483688"/>
            <pc:sldLayoutMk cId="0" sldId="2147483661"/>
          </pc:sldLayoutMkLst>
        </pc:sldLayoutChg>
      </pc:sldMasterChg>
      <pc:sldMasterChg chg="modSldLayout">
        <pc:chgData name="Youry Khmelevsky" userId="7ebe219c-f1cc-4741-8897-65ad0481c121" providerId="ADAL" clId="{4EEA309F-02F9-5F72-BDCB-DFBB3D703A2E}" dt="2026-03-27T20:57:32.037" v="0" actId="478"/>
        <pc:sldMasterMkLst>
          <pc:docMk/>
          <pc:sldMasterMk cId="0" sldId="2147483689"/>
        </pc:sldMasterMkLst>
        <pc:sldLayoutChg chg="delSp mod">
          <pc:chgData name="Youry Khmelevsky" userId="7ebe219c-f1cc-4741-8897-65ad0481c121" providerId="ADAL" clId="{4EEA309F-02F9-5F72-BDCB-DFBB3D703A2E}" dt="2026-03-27T20:57:32.037" v="0" actId="478"/>
          <pc:sldLayoutMkLst>
            <pc:docMk/>
            <pc:sldMasterMk cId="0" sldId="2147483689"/>
            <pc:sldLayoutMk cId="0" sldId="2147483685"/>
          </pc:sldLayoutMkLst>
          <pc:picChg chg="del">
            <ac:chgData name="Youry Khmelevsky" userId="7ebe219c-f1cc-4741-8897-65ad0481c121" providerId="ADAL" clId="{4EEA309F-02F9-5F72-BDCB-DFBB3D703A2E}" dt="2026-03-27T20:57:32.037" v="0" actId="478"/>
            <ac:picMkLst>
              <pc:docMk/>
              <pc:sldMasterMk cId="0" sldId="2147483689"/>
              <pc:sldLayoutMk cId="0" sldId="2147483685"/>
              <ac:picMk id="261" creationId="{00000000-0000-0000-0000-000000000000}"/>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A585B9-A75D-0C15-6296-153B31FE78E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9C90049-ED80-2859-C742-0D7A829A946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5F60EB-D2A0-3446-AD85-26B7E6B7F4C8}" type="datetimeFigureOut">
              <a:rPr lang="en-US" smtClean="0"/>
              <a:t>3/27/26</a:t>
            </a:fld>
            <a:endParaRPr lang="en-US"/>
          </a:p>
        </p:txBody>
      </p:sp>
      <p:sp>
        <p:nvSpPr>
          <p:cNvPr id="4" name="Footer Placeholder 3">
            <a:extLst>
              <a:ext uri="{FF2B5EF4-FFF2-40B4-BE49-F238E27FC236}">
                <a16:creationId xmlns:a16="http://schemas.microsoft.com/office/drawing/2014/main" id="{C00C1903-0B73-B742-D212-AA8DB2C652B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4B12A7D-650C-DFBD-CE24-856BB63D0F0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6DE9239-A412-814D-BC44-4EA026FCFECE}" type="slidenum">
              <a:rPr lang="en-US" smtClean="0"/>
              <a:t>‹#›</a:t>
            </a:fld>
            <a:endParaRPr lang="en-US"/>
          </a:p>
        </p:txBody>
      </p:sp>
    </p:spTree>
    <p:extLst>
      <p:ext uri="{BB962C8B-B14F-4D97-AF65-F5344CB8AC3E}">
        <p14:creationId xmlns:p14="http://schemas.microsoft.com/office/powerpoint/2010/main" val="42640404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34d4e2144f4_0_8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g34d4e2144f4_0_8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6" name="Google Shape;286;g34d4e2144f4_0_86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2</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a:extLst>
            <a:ext uri="{FF2B5EF4-FFF2-40B4-BE49-F238E27FC236}">
              <a16:creationId xmlns:a16="http://schemas.microsoft.com/office/drawing/2014/main" id="{B7FEFCA6-3D10-D6B9-D25F-C50B6370D6FC}"/>
            </a:ext>
          </a:extLst>
        </p:cNvPr>
        <p:cNvGrpSpPr/>
        <p:nvPr/>
      </p:nvGrpSpPr>
      <p:grpSpPr>
        <a:xfrm>
          <a:off x="0" y="0"/>
          <a:ext cx="0" cy="0"/>
          <a:chOff x="0" y="0"/>
          <a:chExt cx="0" cy="0"/>
        </a:xfrm>
      </p:grpSpPr>
      <p:sp>
        <p:nvSpPr>
          <p:cNvPr id="301" name="Google Shape;301;g36b53644798_1_5:notes">
            <a:extLst>
              <a:ext uri="{FF2B5EF4-FFF2-40B4-BE49-F238E27FC236}">
                <a16:creationId xmlns:a16="http://schemas.microsoft.com/office/drawing/2014/main" id="{3A9EC18C-4952-69B5-3A74-692FDDB05B3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g36b53644798_1_5:notes">
            <a:extLst>
              <a:ext uri="{FF2B5EF4-FFF2-40B4-BE49-F238E27FC236}">
                <a16:creationId xmlns:a16="http://schemas.microsoft.com/office/drawing/2014/main" id="{ED08C460-1020-42E0-92C2-EA8C85297398}"/>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g36b53644798_1_5:notes">
            <a:extLst>
              <a:ext uri="{FF2B5EF4-FFF2-40B4-BE49-F238E27FC236}">
                <a16:creationId xmlns:a16="http://schemas.microsoft.com/office/drawing/2014/main" id="{3F851F3B-0886-4487-CF21-648D49671AFC}"/>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11</a:t>
            </a:fld>
            <a:endParaRPr/>
          </a:p>
        </p:txBody>
      </p:sp>
    </p:spTree>
    <p:extLst>
      <p:ext uri="{BB962C8B-B14F-4D97-AF65-F5344CB8AC3E}">
        <p14:creationId xmlns:p14="http://schemas.microsoft.com/office/powerpoint/2010/main" val="3839762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a:extLst>
            <a:ext uri="{FF2B5EF4-FFF2-40B4-BE49-F238E27FC236}">
              <a16:creationId xmlns:a16="http://schemas.microsoft.com/office/drawing/2014/main" id="{A3C77B60-C4FC-5B2A-2B49-392145EEE35B}"/>
            </a:ext>
          </a:extLst>
        </p:cNvPr>
        <p:cNvGrpSpPr/>
        <p:nvPr/>
      </p:nvGrpSpPr>
      <p:grpSpPr>
        <a:xfrm>
          <a:off x="0" y="0"/>
          <a:ext cx="0" cy="0"/>
          <a:chOff x="0" y="0"/>
          <a:chExt cx="0" cy="0"/>
        </a:xfrm>
      </p:grpSpPr>
      <p:sp>
        <p:nvSpPr>
          <p:cNvPr id="301" name="Google Shape;301;g36b53644798_1_5:notes">
            <a:extLst>
              <a:ext uri="{FF2B5EF4-FFF2-40B4-BE49-F238E27FC236}">
                <a16:creationId xmlns:a16="http://schemas.microsoft.com/office/drawing/2014/main" id="{C8BE83DD-3DD5-B50E-A619-D7EAF56F0DD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g36b53644798_1_5:notes">
            <a:extLst>
              <a:ext uri="{FF2B5EF4-FFF2-40B4-BE49-F238E27FC236}">
                <a16:creationId xmlns:a16="http://schemas.microsoft.com/office/drawing/2014/main" id="{FF47790D-595F-FC46-52B7-68BF9F492378}"/>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g36b53644798_1_5:notes">
            <a:extLst>
              <a:ext uri="{FF2B5EF4-FFF2-40B4-BE49-F238E27FC236}">
                <a16:creationId xmlns:a16="http://schemas.microsoft.com/office/drawing/2014/main" id="{260D5F02-4584-5387-7E20-D1656243A2FA}"/>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12</a:t>
            </a:fld>
            <a:endParaRPr/>
          </a:p>
        </p:txBody>
      </p:sp>
    </p:spTree>
    <p:extLst>
      <p:ext uri="{BB962C8B-B14F-4D97-AF65-F5344CB8AC3E}">
        <p14:creationId xmlns:p14="http://schemas.microsoft.com/office/powerpoint/2010/main" val="345615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a:extLst>
            <a:ext uri="{FF2B5EF4-FFF2-40B4-BE49-F238E27FC236}">
              <a16:creationId xmlns:a16="http://schemas.microsoft.com/office/drawing/2014/main" id="{02875134-6AF6-A08F-06D8-35B8D5F35C9F}"/>
            </a:ext>
          </a:extLst>
        </p:cNvPr>
        <p:cNvGrpSpPr/>
        <p:nvPr/>
      </p:nvGrpSpPr>
      <p:grpSpPr>
        <a:xfrm>
          <a:off x="0" y="0"/>
          <a:ext cx="0" cy="0"/>
          <a:chOff x="0" y="0"/>
          <a:chExt cx="0" cy="0"/>
        </a:xfrm>
      </p:grpSpPr>
      <p:sp>
        <p:nvSpPr>
          <p:cNvPr id="301" name="Google Shape;301;g36b53644798_1_5:notes">
            <a:extLst>
              <a:ext uri="{FF2B5EF4-FFF2-40B4-BE49-F238E27FC236}">
                <a16:creationId xmlns:a16="http://schemas.microsoft.com/office/drawing/2014/main" id="{ECBCA86F-6D12-F297-4F1D-88ECFACA96B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g36b53644798_1_5:notes">
            <a:extLst>
              <a:ext uri="{FF2B5EF4-FFF2-40B4-BE49-F238E27FC236}">
                <a16:creationId xmlns:a16="http://schemas.microsoft.com/office/drawing/2014/main" id="{E2D623D6-A2A0-92B2-5A21-324A18BA2DA7}"/>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g36b53644798_1_5:notes">
            <a:extLst>
              <a:ext uri="{FF2B5EF4-FFF2-40B4-BE49-F238E27FC236}">
                <a16:creationId xmlns:a16="http://schemas.microsoft.com/office/drawing/2014/main" id="{798C3ECD-B54B-7FFE-224B-8E8FC612E643}"/>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13</a:t>
            </a:fld>
            <a:endParaRPr/>
          </a:p>
        </p:txBody>
      </p:sp>
    </p:spTree>
    <p:extLst>
      <p:ext uri="{BB962C8B-B14F-4D97-AF65-F5344CB8AC3E}">
        <p14:creationId xmlns:p14="http://schemas.microsoft.com/office/powerpoint/2010/main" val="2016666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a:extLst>
            <a:ext uri="{FF2B5EF4-FFF2-40B4-BE49-F238E27FC236}">
              <a16:creationId xmlns:a16="http://schemas.microsoft.com/office/drawing/2014/main" id="{2B78E1A3-621C-F7B6-7279-0FA52E2F861A}"/>
            </a:ext>
          </a:extLst>
        </p:cNvPr>
        <p:cNvGrpSpPr/>
        <p:nvPr/>
      </p:nvGrpSpPr>
      <p:grpSpPr>
        <a:xfrm>
          <a:off x="0" y="0"/>
          <a:ext cx="0" cy="0"/>
          <a:chOff x="0" y="0"/>
          <a:chExt cx="0" cy="0"/>
        </a:xfrm>
      </p:grpSpPr>
      <p:sp>
        <p:nvSpPr>
          <p:cNvPr id="301" name="Google Shape;301;g36b53644798_1_5:notes">
            <a:extLst>
              <a:ext uri="{FF2B5EF4-FFF2-40B4-BE49-F238E27FC236}">
                <a16:creationId xmlns:a16="http://schemas.microsoft.com/office/drawing/2014/main" id="{092E13BE-853F-8E49-14A7-27E9F6AC705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g36b53644798_1_5:notes">
            <a:extLst>
              <a:ext uri="{FF2B5EF4-FFF2-40B4-BE49-F238E27FC236}">
                <a16:creationId xmlns:a16="http://schemas.microsoft.com/office/drawing/2014/main" id="{63CD0B79-3795-A21F-686C-B7649F591C5E}"/>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g36b53644798_1_5:notes">
            <a:extLst>
              <a:ext uri="{FF2B5EF4-FFF2-40B4-BE49-F238E27FC236}">
                <a16:creationId xmlns:a16="http://schemas.microsoft.com/office/drawing/2014/main" id="{E9990283-D836-40D2-A85F-3DC037FD1ECB}"/>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14</a:t>
            </a:fld>
            <a:endParaRPr/>
          </a:p>
        </p:txBody>
      </p:sp>
    </p:spTree>
    <p:extLst>
      <p:ext uri="{BB962C8B-B14F-4D97-AF65-F5344CB8AC3E}">
        <p14:creationId xmlns:p14="http://schemas.microsoft.com/office/powerpoint/2010/main" val="6753777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a:extLst>
            <a:ext uri="{FF2B5EF4-FFF2-40B4-BE49-F238E27FC236}">
              <a16:creationId xmlns:a16="http://schemas.microsoft.com/office/drawing/2014/main" id="{1B271FA1-2A56-A4C8-59A9-F2ED234B1FFB}"/>
            </a:ext>
          </a:extLst>
        </p:cNvPr>
        <p:cNvGrpSpPr/>
        <p:nvPr/>
      </p:nvGrpSpPr>
      <p:grpSpPr>
        <a:xfrm>
          <a:off x="0" y="0"/>
          <a:ext cx="0" cy="0"/>
          <a:chOff x="0" y="0"/>
          <a:chExt cx="0" cy="0"/>
        </a:xfrm>
      </p:grpSpPr>
      <p:sp>
        <p:nvSpPr>
          <p:cNvPr id="301" name="Google Shape;301;g36b53644798_1_5:notes">
            <a:extLst>
              <a:ext uri="{FF2B5EF4-FFF2-40B4-BE49-F238E27FC236}">
                <a16:creationId xmlns:a16="http://schemas.microsoft.com/office/drawing/2014/main" id="{31F82FC3-E2A0-07EB-C879-17E6BA48FD7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g36b53644798_1_5:notes">
            <a:extLst>
              <a:ext uri="{FF2B5EF4-FFF2-40B4-BE49-F238E27FC236}">
                <a16:creationId xmlns:a16="http://schemas.microsoft.com/office/drawing/2014/main" id="{5A4AE18D-0D4E-F2B0-B02A-3DDBD30B6942}"/>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g36b53644798_1_5:notes">
            <a:extLst>
              <a:ext uri="{FF2B5EF4-FFF2-40B4-BE49-F238E27FC236}">
                <a16:creationId xmlns:a16="http://schemas.microsoft.com/office/drawing/2014/main" id="{4770BE78-9AEA-1F5D-633C-593C5599A3EC}"/>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15</a:t>
            </a:fld>
            <a:endParaRPr/>
          </a:p>
        </p:txBody>
      </p:sp>
    </p:spTree>
    <p:extLst>
      <p:ext uri="{BB962C8B-B14F-4D97-AF65-F5344CB8AC3E}">
        <p14:creationId xmlns:p14="http://schemas.microsoft.com/office/powerpoint/2010/main" val="1124165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a:extLst>
            <a:ext uri="{FF2B5EF4-FFF2-40B4-BE49-F238E27FC236}">
              <a16:creationId xmlns:a16="http://schemas.microsoft.com/office/drawing/2014/main" id="{93E063AD-FD70-BA3D-18CF-E5FA05E7C07D}"/>
            </a:ext>
          </a:extLst>
        </p:cNvPr>
        <p:cNvGrpSpPr/>
        <p:nvPr/>
      </p:nvGrpSpPr>
      <p:grpSpPr>
        <a:xfrm>
          <a:off x="0" y="0"/>
          <a:ext cx="0" cy="0"/>
          <a:chOff x="0" y="0"/>
          <a:chExt cx="0" cy="0"/>
        </a:xfrm>
      </p:grpSpPr>
      <p:sp>
        <p:nvSpPr>
          <p:cNvPr id="301" name="Google Shape;301;g36b53644798_1_5:notes">
            <a:extLst>
              <a:ext uri="{FF2B5EF4-FFF2-40B4-BE49-F238E27FC236}">
                <a16:creationId xmlns:a16="http://schemas.microsoft.com/office/drawing/2014/main" id="{2D2D540B-9D01-6E87-2533-963E21EDA74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g36b53644798_1_5:notes">
            <a:extLst>
              <a:ext uri="{FF2B5EF4-FFF2-40B4-BE49-F238E27FC236}">
                <a16:creationId xmlns:a16="http://schemas.microsoft.com/office/drawing/2014/main" id="{2156948F-CC17-FBC6-6C4E-77D175B02CC5}"/>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g36b53644798_1_5:notes">
            <a:extLst>
              <a:ext uri="{FF2B5EF4-FFF2-40B4-BE49-F238E27FC236}">
                <a16:creationId xmlns:a16="http://schemas.microsoft.com/office/drawing/2014/main" id="{E1DA25A1-76C8-BD97-0B8C-B086ECCBF03D}"/>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16</a:t>
            </a:fld>
            <a:endParaRPr/>
          </a:p>
        </p:txBody>
      </p:sp>
    </p:spTree>
    <p:extLst>
      <p:ext uri="{BB962C8B-B14F-4D97-AF65-F5344CB8AC3E}">
        <p14:creationId xmlns:p14="http://schemas.microsoft.com/office/powerpoint/2010/main" val="37809253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a:extLst>
            <a:ext uri="{FF2B5EF4-FFF2-40B4-BE49-F238E27FC236}">
              <a16:creationId xmlns:a16="http://schemas.microsoft.com/office/drawing/2014/main" id="{C0B6261C-E707-D226-28B8-323F781722B3}"/>
            </a:ext>
          </a:extLst>
        </p:cNvPr>
        <p:cNvGrpSpPr/>
        <p:nvPr/>
      </p:nvGrpSpPr>
      <p:grpSpPr>
        <a:xfrm>
          <a:off x="0" y="0"/>
          <a:ext cx="0" cy="0"/>
          <a:chOff x="0" y="0"/>
          <a:chExt cx="0" cy="0"/>
        </a:xfrm>
      </p:grpSpPr>
      <p:sp>
        <p:nvSpPr>
          <p:cNvPr id="301" name="Google Shape;301;g36b53644798_1_5:notes">
            <a:extLst>
              <a:ext uri="{FF2B5EF4-FFF2-40B4-BE49-F238E27FC236}">
                <a16:creationId xmlns:a16="http://schemas.microsoft.com/office/drawing/2014/main" id="{66E41813-9103-1176-F960-E87CA705951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g36b53644798_1_5:notes">
            <a:extLst>
              <a:ext uri="{FF2B5EF4-FFF2-40B4-BE49-F238E27FC236}">
                <a16:creationId xmlns:a16="http://schemas.microsoft.com/office/drawing/2014/main" id="{D401689C-9220-DA00-5AAC-F283D8F5704A}"/>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g36b53644798_1_5:notes">
            <a:extLst>
              <a:ext uri="{FF2B5EF4-FFF2-40B4-BE49-F238E27FC236}">
                <a16:creationId xmlns:a16="http://schemas.microsoft.com/office/drawing/2014/main" id="{1D9A22D9-C0D1-102D-C665-9489E9995627}"/>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17</a:t>
            </a:fld>
            <a:endParaRPr/>
          </a:p>
        </p:txBody>
      </p:sp>
    </p:spTree>
    <p:extLst>
      <p:ext uri="{BB962C8B-B14F-4D97-AF65-F5344CB8AC3E}">
        <p14:creationId xmlns:p14="http://schemas.microsoft.com/office/powerpoint/2010/main" val="3018405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a:extLst>
            <a:ext uri="{FF2B5EF4-FFF2-40B4-BE49-F238E27FC236}">
              <a16:creationId xmlns:a16="http://schemas.microsoft.com/office/drawing/2014/main" id="{1B374AFB-B9DE-7761-1075-0CAC9FCDFA0B}"/>
            </a:ext>
          </a:extLst>
        </p:cNvPr>
        <p:cNvGrpSpPr/>
        <p:nvPr/>
      </p:nvGrpSpPr>
      <p:grpSpPr>
        <a:xfrm>
          <a:off x="0" y="0"/>
          <a:ext cx="0" cy="0"/>
          <a:chOff x="0" y="0"/>
          <a:chExt cx="0" cy="0"/>
        </a:xfrm>
      </p:grpSpPr>
      <p:sp>
        <p:nvSpPr>
          <p:cNvPr id="301" name="Google Shape;301;g36b53644798_1_5:notes">
            <a:extLst>
              <a:ext uri="{FF2B5EF4-FFF2-40B4-BE49-F238E27FC236}">
                <a16:creationId xmlns:a16="http://schemas.microsoft.com/office/drawing/2014/main" id="{960EF6DD-7F84-1704-CB26-758417F375D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g36b53644798_1_5:notes">
            <a:extLst>
              <a:ext uri="{FF2B5EF4-FFF2-40B4-BE49-F238E27FC236}">
                <a16:creationId xmlns:a16="http://schemas.microsoft.com/office/drawing/2014/main" id="{B8323684-33A9-2E78-C874-8D7EC82A9F31}"/>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g36b53644798_1_5:notes">
            <a:extLst>
              <a:ext uri="{FF2B5EF4-FFF2-40B4-BE49-F238E27FC236}">
                <a16:creationId xmlns:a16="http://schemas.microsoft.com/office/drawing/2014/main" id="{0503407D-B61B-5F63-47C7-51337FABC3B6}"/>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18</a:t>
            </a:fld>
            <a:endParaRPr/>
          </a:p>
        </p:txBody>
      </p:sp>
    </p:spTree>
    <p:extLst>
      <p:ext uri="{BB962C8B-B14F-4D97-AF65-F5344CB8AC3E}">
        <p14:creationId xmlns:p14="http://schemas.microsoft.com/office/powerpoint/2010/main" val="2027317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6b53644798_1_1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g36b53644798_1_10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You can change the background picture</a:t>
            </a:r>
            <a:endParaRPr/>
          </a:p>
        </p:txBody>
      </p:sp>
      <p:sp>
        <p:nvSpPr>
          <p:cNvPr id="325" name="Google Shape;325;g36b53644798_1_10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36b53644798_0_2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36b53644798_0_24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add tom’s picture/headshot</a:t>
            </a:r>
            <a:endParaRPr/>
          </a:p>
        </p:txBody>
      </p:sp>
      <p:sp>
        <p:nvSpPr>
          <p:cNvPr id="295" name="Google Shape;295;g36b53644798_0_243: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6b53644798_1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g36b53644798_1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g36b53644798_1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a:extLst>
            <a:ext uri="{FF2B5EF4-FFF2-40B4-BE49-F238E27FC236}">
              <a16:creationId xmlns:a16="http://schemas.microsoft.com/office/drawing/2014/main" id="{01B5AF6A-9003-58B6-7F9C-BEB6CD85F6E0}"/>
            </a:ext>
          </a:extLst>
        </p:cNvPr>
        <p:cNvGrpSpPr/>
        <p:nvPr/>
      </p:nvGrpSpPr>
      <p:grpSpPr>
        <a:xfrm>
          <a:off x="0" y="0"/>
          <a:ext cx="0" cy="0"/>
          <a:chOff x="0" y="0"/>
          <a:chExt cx="0" cy="0"/>
        </a:xfrm>
      </p:grpSpPr>
      <p:sp>
        <p:nvSpPr>
          <p:cNvPr id="301" name="Google Shape;301;g36b53644798_1_5:notes">
            <a:extLst>
              <a:ext uri="{FF2B5EF4-FFF2-40B4-BE49-F238E27FC236}">
                <a16:creationId xmlns:a16="http://schemas.microsoft.com/office/drawing/2014/main" id="{88481A16-008F-FA3F-76B8-405F38C4B52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g36b53644798_1_5:notes">
            <a:extLst>
              <a:ext uri="{FF2B5EF4-FFF2-40B4-BE49-F238E27FC236}">
                <a16:creationId xmlns:a16="http://schemas.microsoft.com/office/drawing/2014/main" id="{4B1ED0FB-DEA3-C2AF-8297-D6F17A26B9AD}"/>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g36b53644798_1_5:notes">
            <a:extLst>
              <a:ext uri="{FF2B5EF4-FFF2-40B4-BE49-F238E27FC236}">
                <a16:creationId xmlns:a16="http://schemas.microsoft.com/office/drawing/2014/main" id="{1DE0012D-F885-29A7-F06E-328681193ABC}"/>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5</a:t>
            </a:fld>
            <a:endParaRPr/>
          </a:p>
        </p:txBody>
      </p:sp>
    </p:spTree>
    <p:extLst>
      <p:ext uri="{BB962C8B-B14F-4D97-AF65-F5344CB8AC3E}">
        <p14:creationId xmlns:p14="http://schemas.microsoft.com/office/powerpoint/2010/main" val="2211294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a:extLst>
            <a:ext uri="{FF2B5EF4-FFF2-40B4-BE49-F238E27FC236}">
              <a16:creationId xmlns:a16="http://schemas.microsoft.com/office/drawing/2014/main" id="{5ADFCB84-D553-D6D3-38D5-0F9B93CBEE46}"/>
            </a:ext>
          </a:extLst>
        </p:cNvPr>
        <p:cNvGrpSpPr/>
        <p:nvPr/>
      </p:nvGrpSpPr>
      <p:grpSpPr>
        <a:xfrm>
          <a:off x="0" y="0"/>
          <a:ext cx="0" cy="0"/>
          <a:chOff x="0" y="0"/>
          <a:chExt cx="0" cy="0"/>
        </a:xfrm>
      </p:grpSpPr>
      <p:sp>
        <p:nvSpPr>
          <p:cNvPr id="301" name="Google Shape;301;g36b53644798_1_5:notes">
            <a:extLst>
              <a:ext uri="{FF2B5EF4-FFF2-40B4-BE49-F238E27FC236}">
                <a16:creationId xmlns:a16="http://schemas.microsoft.com/office/drawing/2014/main" id="{A7F703A6-C25F-4C68-87B3-93CB3E5DAE2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g36b53644798_1_5:notes">
            <a:extLst>
              <a:ext uri="{FF2B5EF4-FFF2-40B4-BE49-F238E27FC236}">
                <a16:creationId xmlns:a16="http://schemas.microsoft.com/office/drawing/2014/main" id="{5CB8C3BE-C17D-C368-10A6-6D6A6EF52299}"/>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g36b53644798_1_5:notes">
            <a:extLst>
              <a:ext uri="{FF2B5EF4-FFF2-40B4-BE49-F238E27FC236}">
                <a16:creationId xmlns:a16="http://schemas.microsoft.com/office/drawing/2014/main" id="{49F77EF0-08BC-A8D1-69E5-8E84FE148A68}"/>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6</a:t>
            </a:fld>
            <a:endParaRPr/>
          </a:p>
        </p:txBody>
      </p:sp>
    </p:spTree>
    <p:extLst>
      <p:ext uri="{BB962C8B-B14F-4D97-AF65-F5344CB8AC3E}">
        <p14:creationId xmlns:p14="http://schemas.microsoft.com/office/powerpoint/2010/main" val="3967672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a:extLst>
            <a:ext uri="{FF2B5EF4-FFF2-40B4-BE49-F238E27FC236}">
              <a16:creationId xmlns:a16="http://schemas.microsoft.com/office/drawing/2014/main" id="{C002DDA6-37E1-D32C-E279-DAEB9F7F759C}"/>
            </a:ext>
          </a:extLst>
        </p:cNvPr>
        <p:cNvGrpSpPr/>
        <p:nvPr/>
      </p:nvGrpSpPr>
      <p:grpSpPr>
        <a:xfrm>
          <a:off x="0" y="0"/>
          <a:ext cx="0" cy="0"/>
          <a:chOff x="0" y="0"/>
          <a:chExt cx="0" cy="0"/>
        </a:xfrm>
      </p:grpSpPr>
      <p:sp>
        <p:nvSpPr>
          <p:cNvPr id="301" name="Google Shape;301;g36b53644798_1_5:notes">
            <a:extLst>
              <a:ext uri="{FF2B5EF4-FFF2-40B4-BE49-F238E27FC236}">
                <a16:creationId xmlns:a16="http://schemas.microsoft.com/office/drawing/2014/main" id="{B218766A-B1B4-F8AC-4AC2-E49F299639C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g36b53644798_1_5:notes">
            <a:extLst>
              <a:ext uri="{FF2B5EF4-FFF2-40B4-BE49-F238E27FC236}">
                <a16:creationId xmlns:a16="http://schemas.microsoft.com/office/drawing/2014/main" id="{C33A93FD-D0BB-D44A-66F5-B39B298A754E}"/>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g36b53644798_1_5:notes">
            <a:extLst>
              <a:ext uri="{FF2B5EF4-FFF2-40B4-BE49-F238E27FC236}">
                <a16:creationId xmlns:a16="http://schemas.microsoft.com/office/drawing/2014/main" id="{738ED843-0CF3-D748-5198-1140E01FBE63}"/>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7</a:t>
            </a:fld>
            <a:endParaRPr/>
          </a:p>
        </p:txBody>
      </p:sp>
    </p:spTree>
    <p:extLst>
      <p:ext uri="{BB962C8B-B14F-4D97-AF65-F5344CB8AC3E}">
        <p14:creationId xmlns:p14="http://schemas.microsoft.com/office/powerpoint/2010/main" val="841039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a:extLst>
            <a:ext uri="{FF2B5EF4-FFF2-40B4-BE49-F238E27FC236}">
              <a16:creationId xmlns:a16="http://schemas.microsoft.com/office/drawing/2014/main" id="{F2D1B831-B8AA-65EB-8B49-BD16B783AFAF}"/>
            </a:ext>
          </a:extLst>
        </p:cNvPr>
        <p:cNvGrpSpPr/>
        <p:nvPr/>
      </p:nvGrpSpPr>
      <p:grpSpPr>
        <a:xfrm>
          <a:off x="0" y="0"/>
          <a:ext cx="0" cy="0"/>
          <a:chOff x="0" y="0"/>
          <a:chExt cx="0" cy="0"/>
        </a:xfrm>
      </p:grpSpPr>
      <p:sp>
        <p:nvSpPr>
          <p:cNvPr id="301" name="Google Shape;301;g36b53644798_1_5:notes">
            <a:extLst>
              <a:ext uri="{FF2B5EF4-FFF2-40B4-BE49-F238E27FC236}">
                <a16:creationId xmlns:a16="http://schemas.microsoft.com/office/drawing/2014/main" id="{0C15AAC5-9E6D-EF6E-29D7-D63FBFAECFC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g36b53644798_1_5:notes">
            <a:extLst>
              <a:ext uri="{FF2B5EF4-FFF2-40B4-BE49-F238E27FC236}">
                <a16:creationId xmlns:a16="http://schemas.microsoft.com/office/drawing/2014/main" id="{6B9FBA0E-BF2A-A06F-47E9-4289F6C7E243}"/>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g36b53644798_1_5:notes">
            <a:extLst>
              <a:ext uri="{FF2B5EF4-FFF2-40B4-BE49-F238E27FC236}">
                <a16:creationId xmlns:a16="http://schemas.microsoft.com/office/drawing/2014/main" id="{26689CAA-A7D6-D8A8-0992-EAAF625157D8}"/>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8</a:t>
            </a:fld>
            <a:endParaRPr/>
          </a:p>
        </p:txBody>
      </p:sp>
    </p:spTree>
    <p:extLst>
      <p:ext uri="{BB962C8B-B14F-4D97-AF65-F5344CB8AC3E}">
        <p14:creationId xmlns:p14="http://schemas.microsoft.com/office/powerpoint/2010/main" val="1370744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a:extLst>
            <a:ext uri="{FF2B5EF4-FFF2-40B4-BE49-F238E27FC236}">
              <a16:creationId xmlns:a16="http://schemas.microsoft.com/office/drawing/2014/main" id="{8C1C7D44-0E8A-8151-3CD1-917AB809B5C6}"/>
            </a:ext>
          </a:extLst>
        </p:cNvPr>
        <p:cNvGrpSpPr/>
        <p:nvPr/>
      </p:nvGrpSpPr>
      <p:grpSpPr>
        <a:xfrm>
          <a:off x="0" y="0"/>
          <a:ext cx="0" cy="0"/>
          <a:chOff x="0" y="0"/>
          <a:chExt cx="0" cy="0"/>
        </a:xfrm>
      </p:grpSpPr>
      <p:sp>
        <p:nvSpPr>
          <p:cNvPr id="301" name="Google Shape;301;g36b53644798_1_5:notes">
            <a:extLst>
              <a:ext uri="{FF2B5EF4-FFF2-40B4-BE49-F238E27FC236}">
                <a16:creationId xmlns:a16="http://schemas.microsoft.com/office/drawing/2014/main" id="{BADDC940-87BC-9296-B8CC-60423CD81CA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g36b53644798_1_5:notes">
            <a:extLst>
              <a:ext uri="{FF2B5EF4-FFF2-40B4-BE49-F238E27FC236}">
                <a16:creationId xmlns:a16="http://schemas.microsoft.com/office/drawing/2014/main" id="{5C32DA49-0D3F-EF21-3F89-9739CFC6FB6F}"/>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g36b53644798_1_5:notes">
            <a:extLst>
              <a:ext uri="{FF2B5EF4-FFF2-40B4-BE49-F238E27FC236}">
                <a16:creationId xmlns:a16="http://schemas.microsoft.com/office/drawing/2014/main" id="{53C477AE-D044-CCD2-977C-54F4ACD9B77E}"/>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9</a:t>
            </a:fld>
            <a:endParaRPr/>
          </a:p>
        </p:txBody>
      </p:sp>
    </p:spTree>
    <p:extLst>
      <p:ext uri="{BB962C8B-B14F-4D97-AF65-F5344CB8AC3E}">
        <p14:creationId xmlns:p14="http://schemas.microsoft.com/office/powerpoint/2010/main" val="3490501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a:extLst>
            <a:ext uri="{FF2B5EF4-FFF2-40B4-BE49-F238E27FC236}">
              <a16:creationId xmlns:a16="http://schemas.microsoft.com/office/drawing/2014/main" id="{6AB15544-A35F-D8B3-3B12-26840CB29092}"/>
            </a:ext>
          </a:extLst>
        </p:cNvPr>
        <p:cNvGrpSpPr/>
        <p:nvPr/>
      </p:nvGrpSpPr>
      <p:grpSpPr>
        <a:xfrm>
          <a:off x="0" y="0"/>
          <a:ext cx="0" cy="0"/>
          <a:chOff x="0" y="0"/>
          <a:chExt cx="0" cy="0"/>
        </a:xfrm>
      </p:grpSpPr>
      <p:sp>
        <p:nvSpPr>
          <p:cNvPr id="301" name="Google Shape;301;g36b53644798_1_5:notes">
            <a:extLst>
              <a:ext uri="{FF2B5EF4-FFF2-40B4-BE49-F238E27FC236}">
                <a16:creationId xmlns:a16="http://schemas.microsoft.com/office/drawing/2014/main" id="{3381E608-6BAD-86B5-7D92-A42B77F8FAE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g36b53644798_1_5:notes">
            <a:extLst>
              <a:ext uri="{FF2B5EF4-FFF2-40B4-BE49-F238E27FC236}">
                <a16:creationId xmlns:a16="http://schemas.microsoft.com/office/drawing/2014/main" id="{B91F38C1-EDE9-C5B1-F4BA-19A46315B8E3}"/>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g36b53644798_1_5:notes">
            <a:extLst>
              <a:ext uri="{FF2B5EF4-FFF2-40B4-BE49-F238E27FC236}">
                <a16:creationId xmlns:a16="http://schemas.microsoft.com/office/drawing/2014/main" id="{153DE819-386B-5911-A044-975BBC5E70F2}"/>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10</a:t>
            </a:fld>
            <a:endParaRPr/>
          </a:p>
        </p:txBody>
      </p:sp>
    </p:spTree>
    <p:extLst>
      <p:ext uri="{BB962C8B-B14F-4D97-AF65-F5344CB8AC3E}">
        <p14:creationId xmlns:p14="http://schemas.microsoft.com/office/powerpoint/2010/main" val="33349394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png"/><Relationship Id="rId9"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vider Title Slide Opt 2" type="secHead">
  <p:cSld name="SECTION_HEADER">
    <p:spTree>
      <p:nvGrpSpPr>
        <p:cNvPr id="1" name="Shape 79"/>
        <p:cNvGrpSpPr/>
        <p:nvPr/>
      </p:nvGrpSpPr>
      <p:grpSpPr>
        <a:xfrm>
          <a:off x="0" y="0"/>
          <a:ext cx="0" cy="0"/>
          <a:chOff x="0" y="0"/>
          <a:chExt cx="0" cy="0"/>
        </a:xfrm>
      </p:grpSpPr>
      <p:pic>
        <p:nvPicPr>
          <p:cNvPr id="80" name="Google Shape;80;p17"/>
          <p:cNvPicPr preferRelativeResize="0"/>
          <p:nvPr/>
        </p:nvPicPr>
        <p:blipFill rotWithShape="1">
          <a:blip r:embed="rId2">
            <a:alphaModFix amt="50000"/>
          </a:blip>
          <a:srcRect l="10602" t="24998"/>
          <a:stretch/>
        </p:blipFill>
        <p:spPr>
          <a:xfrm rot="10800000" flipH="1">
            <a:off x="-23750" y="-2"/>
            <a:ext cx="9167749" cy="5143501"/>
          </a:xfrm>
          <a:prstGeom prst="rect">
            <a:avLst/>
          </a:prstGeom>
          <a:noFill/>
          <a:ln>
            <a:noFill/>
          </a:ln>
        </p:spPr>
      </p:pic>
      <p:sp>
        <p:nvSpPr>
          <p:cNvPr id="81" name="Google Shape;81;p17"/>
          <p:cNvSpPr txBox="1">
            <a:spLocks noGrp="1"/>
          </p:cNvSpPr>
          <p:nvPr>
            <p:ph type="title"/>
          </p:nvPr>
        </p:nvSpPr>
        <p:spPr>
          <a:xfrm>
            <a:off x="623888" y="2447123"/>
            <a:ext cx="7886700" cy="6207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0066A1"/>
              </a:buClr>
              <a:buSzPts val="3300"/>
              <a:buFont typeface="Calibri"/>
              <a:buNone/>
              <a:defRPr sz="3300" i="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2" name="Google Shape;82;p17"/>
          <p:cNvSpPr txBox="1">
            <a:spLocks noGrp="1"/>
          </p:cNvSpPr>
          <p:nvPr>
            <p:ph type="body" idx="1"/>
          </p:nvPr>
        </p:nvSpPr>
        <p:spPr>
          <a:xfrm>
            <a:off x="623888" y="3088183"/>
            <a:ext cx="7886700" cy="5046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2100"/>
              <a:buNone/>
              <a:defRPr sz="2100" b="1" i="1">
                <a:solidFill>
                  <a:srgbClr val="7F7F7F"/>
                </a:solidFill>
              </a:defRPr>
            </a:lvl1pPr>
            <a:lvl2pPr marL="914400" lvl="1" indent="-228600" algn="l">
              <a:lnSpc>
                <a:spcPct val="90000"/>
              </a:lnSpc>
              <a:spcBef>
                <a:spcPts val="400"/>
              </a:spcBef>
              <a:spcAft>
                <a:spcPts val="0"/>
              </a:spcAft>
              <a:buSzPts val="1500"/>
              <a:buNone/>
              <a:defRPr sz="1500">
                <a:solidFill>
                  <a:srgbClr val="888888"/>
                </a:solidFill>
              </a:defRPr>
            </a:lvl2pPr>
            <a:lvl3pPr marL="1371600" lvl="2" indent="-228600" algn="l">
              <a:lnSpc>
                <a:spcPct val="90000"/>
              </a:lnSpc>
              <a:spcBef>
                <a:spcPts val="400"/>
              </a:spcBef>
              <a:spcAft>
                <a:spcPts val="0"/>
              </a:spcAft>
              <a:buSzPts val="1400"/>
              <a:buNone/>
              <a:defRPr sz="1400">
                <a:solidFill>
                  <a:srgbClr val="888888"/>
                </a:solidFill>
              </a:defRPr>
            </a:lvl3pPr>
            <a:lvl4pPr marL="1828800" lvl="3" indent="-228600" algn="l">
              <a:lnSpc>
                <a:spcPct val="90000"/>
              </a:lnSpc>
              <a:spcBef>
                <a:spcPts val="400"/>
              </a:spcBef>
              <a:spcAft>
                <a:spcPts val="0"/>
              </a:spcAft>
              <a:buSzPts val="1200"/>
              <a:buNone/>
              <a:defRPr sz="1200">
                <a:solidFill>
                  <a:srgbClr val="888888"/>
                </a:solidFill>
              </a:defRPr>
            </a:lvl4pPr>
            <a:lvl5pPr marL="2286000" lvl="4" indent="-228600" algn="l">
              <a:lnSpc>
                <a:spcPct val="90000"/>
              </a:lnSpc>
              <a:spcBef>
                <a:spcPts val="400"/>
              </a:spcBef>
              <a:spcAft>
                <a:spcPts val="0"/>
              </a:spcAft>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83" name="Google Shape;83;p17"/>
          <p:cNvSpPr txBox="1">
            <a:spLocks noGrp="1"/>
          </p:cNvSpPr>
          <p:nvPr>
            <p:ph type="sldNum" idx="12"/>
          </p:nvPr>
        </p:nvSpPr>
        <p:spPr>
          <a:xfrm>
            <a:off x="385322" y="4654044"/>
            <a:ext cx="4866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84" name="Google Shape;84;p17"/>
          <p:cNvPicPr preferRelativeResize="0"/>
          <p:nvPr/>
        </p:nvPicPr>
        <p:blipFill rotWithShape="1">
          <a:blip r:embed="rId3">
            <a:alphaModFix/>
          </a:blip>
          <a:srcRect l="1497" t="9657"/>
          <a:stretch/>
        </p:blipFill>
        <p:spPr>
          <a:xfrm rot="10800000" flipH="1">
            <a:off x="0" y="4502875"/>
            <a:ext cx="9144000" cy="640625"/>
          </a:xfrm>
          <a:prstGeom prst="rect">
            <a:avLst/>
          </a:prstGeom>
          <a:noFill/>
          <a:ln>
            <a:noFill/>
          </a:ln>
        </p:spPr>
      </p:pic>
      <p:pic>
        <p:nvPicPr>
          <p:cNvPr id="85" name="Google Shape;85;p17"/>
          <p:cNvPicPr preferRelativeResize="0"/>
          <p:nvPr/>
        </p:nvPicPr>
        <p:blipFill rotWithShape="1">
          <a:blip r:embed="rId3">
            <a:alphaModFix/>
          </a:blip>
          <a:srcRect l="1497" t="9657"/>
          <a:stretch/>
        </p:blipFill>
        <p:spPr>
          <a:xfrm flipH="1">
            <a:off x="0" y="-20993"/>
            <a:ext cx="9144000" cy="640625"/>
          </a:xfrm>
          <a:prstGeom prst="rect">
            <a:avLst/>
          </a:prstGeom>
          <a:noFill/>
          <a:ln>
            <a:noFill/>
          </a:ln>
        </p:spPr>
      </p:pic>
      <p:pic>
        <p:nvPicPr>
          <p:cNvPr id="86" name="Google Shape;86;p17"/>
          <p:cNvPicPr preferRelativeResize="0"/>
          <p:nvPr/>
        </p:nvPicPr>
        <p:blipFill rotWithShape="1">
          <a:blip r:embed="rId4">
            <a:alphaModFix/>
          </a:blip>
          <a:srcRect/>
          <a:stretch/>
        </p:blipFill>
        <p:spPr>
          <a:xfrm>
            <a:off x="7613961" y="4267505"/>
            <a:ext cx="1215715" cy="35498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resentation Title Slide Opt 2">
  <p:cSld name="Presentation Title Slide Opt 2">
    <p:spTree>
      <p:nvGrpSpPr>
        <p:cNvPr id="1" name="Shape 162"/>
        <p:cNvGrpSpPr/>
        <p:nvPr/>
      </p:nvGrpSpPr>
      <p:grpSpPr>
        <a:xfrm>
          <a:off x="0" y="0"/>
          <a:ext cx="0" cy="0"/>
          <a:chOff x="0" y="0"/>
          <a:chExt cx="0" cy="0"/>
        </a:xfrm>
      </p:grpSpPr>
      <p:pic>
        <p:nvPicPr>
          <p:cNvPr id="163" name="Google Shape;163;p26"/>
          <p:cNvPicPr preferRelativeResize="0"/>
          <p:nvPr/>
        </p:nvPicPr>
        <p:blipFill rotWithShape="1">
          <a:blip r:embed="rId2">
            <a:alphaModFix amt="50000"/>
          </a:blip>
          <a:srcRect l="10602" t="24998"/>
          <a:stretch/>
        </p:blipFill>
        <p:spPr>
          <a:xfrm rot="10800000" flipH="1">
            <a:off x="-23750" y="-2"/>
            <a:ext cx="9167749" cy="5143501"/>
          </a:xfrm>
          <a:prstGeom prst="rect">
            <a:avLst/>
          </a:prstGeom>
          <a:noFill/>
          <a:ln>
            <a:noFill/>
          </a:ln>
        </p:spPr>
      </p:pic>
      <p:sp>
        <p:nvSpPr>
          <p:cNvPr id="164" name="Google Shape;164;p26"/>
          <p:cNvSpPr txBox="1">
            <a:spLocks noGrp="1"/>
          </p:cNvSpPr>
          <p:nvPr>
            <p:ph type="title"/>
          </p:nvPr>
        </p:nvSpPr>
        <p:spPr>
          <a:xfrm>
            <a:off x="623888" y="2447123"/>
            <a:ext cx="7886700" cy="6207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0066A1"/>
              </a:buClr>
              <a:buSzPts val="3300"/>
              <a:buFont typeface="Calibri"/>
              <a:buNone/>
              <a:defRPr sz="3300" i="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5" name="Google Shape;165;p26"/>
          <p:cNvSpPr txBox="1">
            <a:spLocks noGrp="1"/>
          </p:cNvSpPr>
          <p:nvPr>
            <p:ph type="body" idx="1"/>
          </p:nvPr>
        </p:nvSpPr>
        <p:spPr>
          <a:xfrm>
            <a:off x="623888" y="3088183"/>
            <a:ext cx="7886700" cy="5046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2100"/>
              <a:buNone/>
              <a:defRPr sz="2100" b="1" i="1">
                <a:solidFill>
                  <a:srgbClr val="7F7F7F"/>
                </a:solidFill>
              </a:defRPr>
            </a:lvl1pPr>
            <a:lvl2pPr marL="914400" lvl="1" indent="-228600" algn="l">
              <a:lnSpc>
                <a:spcPct val="90000"/>
              </a:lnSpc>
              <a:spcBef>
                <a:spcPts val="400"/>
              </a:spcBef>
              <a:spcAft>
                <a:spcPts val="0"/>
              </a:spcAft>
              <a:buSzPts val="1500"/>
              <a:buNone/>
              <a:defRPr sz="1500">
                <a:solidFill>
                  <a:srgbClr val="888888"/>
                </a:solidFill>
              </a:defRPr>
            </a:lvl2pPr>
            <a:lvl3pPr marL="1371600" lvl="2" indent="-228600" algn="l">
              <a:lnSpc>
                <a:spcPct val="90000"/>
              </a:lnSpc>
              <a:spcBef>
                <a:spcPts val="400"/>
              </a:spcBef>
              <a:spcAft>
                <a:spcPts val="0"/>
              </a:spcAft>
              <a:buSzPts val="1400"/>
              <a:buNone/>
              <a:defRPr sz="1400">
                <a:solidFill>
                  <a:srgbClr val="888888"/>
                </a:solidFill>
              </a:defRPr>
            </a:lvl3pPr>
            <a:lvl4pPr marL="1828800" lvl="3" indent="-228600" algn="l">
              <a:lnSpc>
                <a:spcPct val="90000"/>
              </a:lnSpc>
              <a:spcBef>
                <a:spcPts val="400"/>
              </a:spcBef>
              <a:spcAft>
                <a:spcPts val="0"/>
              </a:spcAft>
              <a:buSzPts val="1200"/>
              <a:buNone/>
              <a:defRPr sz="1200">
                <a:solidFill>
                  <a:srgbClr val="888888"/>
                </a:solidFill>
              </a:defRPr>
            </a:lvl4pPr>
            <a:lvl5pPr marL="2286000" lvl="4" indent="-228600" algn="l">
              <a:lnSpc>
                <a:spcPct val="90000"/>
              </a:lnSpc>
              <a:spcBef>
                <a:spcPts val="400"/>
              </a:spcBef>
              <a:spcAft>
                <a:spcPts val="0"/>
              </a:spcAft>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66" name="Google Shape;166;p26"/>
          <p:cNvSpPr txBox="1">
            <a:spLocks noGrp="1"/>
          </p:cNvSpPr>
          <p:nvPr>
            <p:ph type="sldNum" idx="12"/>
          </p:nvPr>
        </p:nvSpPr>
        <p:spPr>
          <a:xfrm>
            <a:off x="385322" y="4654044"/>
            <a:ext cx="4866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67" name="Google Shape;167;p26"/>
          <p:cNvPicPr preferRelativeResize="0"/>
          <p:nvPr/>
        </p:nvPicPr>
        <p:blipFill rotWithShape="1">
          <a:blip r:embed="rId3">
            <a:alphaModFix/>
          </a:blip>
          <a:srcRect l="1497" t="9657"/>
          <a:stretch/>
        </p:blipFill>
        <p:spPr>
          <a:xfrm rot="10800000" flipH="1">
            <a:off x="0" y="4502875"/>
            <a:ext cx="9144000" cy="640625"/>
          </a:xfrm>
          <a:prstGeom prst="rect">
            <a:avLst/>
          </a:prstGeom>
          <a:noFill/>
          <a:ln>
            <a:noFill/>
          </a:ln>
        </p:spPr>
      </p:pic>
      <p:pic>
        <p:nvPicPr>
          <p:cNvPr id="168" name="Google Shape;168;p26"/>
          <p:cNvPicPr preferRelativeResize="0"/>
          <p:nvPr/>
        </p:nvPicPr>
        <p:blipFill rotWithShape="1">
          <a:blip r:embed="rId4">
            <a:alphaModFix/>
          </a:blip>
          <a:srcRect/>
          <a:stretch/>
        </p:blipFill>
        <p:spPr>
          <a:xfrm>
            <a:off x="7613961" y="4267505"/>
            <a:ext cx="1215715" cy="354989"/>
          </a:xfrm>
          <a:prstGeom prst="rect">
            <a:avLst/>
          </a:prstGeom>
          <a:noFill/>
          <a:ln>
            <a:noFill/>
          </a:ln>
        </p:spPr>
      </p:pic>
      <p:pic>
        <p:nvPicPr>
          <p:cNvPr id="169" name="Google Shape;169;p26"/>
          <p:cNvPicPr preferRelativeResize="0"/>
          <p:nvPr/>
        </p:nvPicPr>
        <p:blipFill rotWithShape="1">
          <a:blip r:embed="rId5">
            <a:alphaModFix/>
          </a:blip>
          <a:srcRect/>
          <a:stretch/>
        </p:blipFill>
        <p:spPr>
          <a:xfrm>
            <a:off x="7902967" y="352567"/>
            <a:ext cx="906997" cy="920079"/>
          </a:xfrm>
          <a:prstGeom prst="rect">
            <a:avLst/>
          </a:prstGeom>
          <a:noFill/>
          <a:ln>
            <a:noFill/>
          </a:ln>
        </p:spPr>
      </p:pic>
      <p:pic>
        <p:nvPicPr>
          <p:cNvPr id="170" name="Google Shape;170;p26"/>
          <p:cNvPicPr preferRelativeResize="0"/>
          <p:nvPr/>
        </p:nvPicPr>
        <p:blipFill rotWithShape="1">
          <a:blip r:embed="rId6">
            <a:alphaModFix/>
          </a:blip>
          <a:srcRect/>
          <a:stretch/>
        </p:blipFill>
        <p:spPr>
          <a:xfrm>
            <a:off x="6631409" y="821327"/>
            <a:ext cx="1343052" cy="1356135"/>
          </a:xfrm>
          <a:prstGeom prst="rect">
            <a:avLst/>
          </a:prstGeom>
          <a:noFill/>
          <a:ln>
            <a:noFill/>
          </a:ln>
        </p:spPr>
      </p:pic>
      <p:pic>
        <p:nvPicPr>
          <p:cNvPr id="171" name="Google Shape;171;p26"/>
          <p:cNvPicPr preferRelativeResize="0"/>
          <p:nvPr/>
        </p:nvPicPr>
        <p:blipFill rotWithShape="1">
          <a:blip r:embed="rId7">
            <a:alphaModFix/>
          </a:blip>
          <a:srcRect l="7774" t="7774"/>
          <a:stretch/>
        </p:blipFill>
        <p:spPr>
          <a:xfrm>
            <a:off x="-2794" y="-3048"/>
            <a:ext cx="2334535" cy="2381058"/>
          </a:xfrm>
          <a:prstGeom prst="rect">
            <a:avLst/>
          </a:prstGeom>
          <a:noFill/>
          <a:ln>
            <a:noFill/>
          </a:ln>
        </p:spPr>
      </p:pic>
      <p:pic>
        <p:nvPicPr>
          <p:cNvPr id="172" name="Google Shape;172;p26"/>
          <p:cNvPicPr preferRelativeResize="0"/>
          <p:nvPr/>
        </p:nvPicPr>
        <p:blipFill rotWithShape="1">
          <a:blip r:embed="rId8">
            <a:alphaModFix/>
          </a:blip>
          <a:srcRect/>
          <a:stretch/>
        </p:blipFill>
        <p:spPr>
          <a:xfrm>
            <a:off x="7500068" y="2089046"/>
            <a:ext cx="1643932" cy="1927369"/>
          </a:xfrm>
          <a:prstGeom prst="rect">
            <a:avLst/>
          </a:prstGeom>
          <a:noFill/>
          <a:ln>
            <a:noFill/>
          </a:ln>
        </p:spPr>
      </p:pic>
      <p:pic>
        <p:nvPicPr>
          <p:cNvPr id="173" name="Google Shape;173;p26"/>
          <p:cNvPicPr preferRelativeResize="0"/>
          <p:nvPr/>
        </p:nvPicPr>
        <p:blipFill rotWithShape="1">
          <a:blip r:embed="rId3">
            <a:alphaModFix/>
          </a:blip>
          <a:srcRect l="1497" t="9657"/>
          <a:stretch/>
        </p:blipFill>
        <p:spPr>
          <a:xfrm flipH="1">
            <a:off x="0" y="-20993"/>
            <a:ext cx="9144000" cy="64062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lumns">
  <p:cSld name="Two Columns">
    <p:spTree>
      <p:nvGrpSpPr>
        <p:cNvPr id="1" name="Shape 174"/>
        <p:cNvGrpSpPr/>
        <p:nvPr/>
      </p:nvGrpSpPr>
      <p:grpSpPr>
        <a:xfrm>
          <a:off x="0" y="0"/>
          <a:ext cx="0" cy="0"/>
          <a:chOff x="0" y="0"/>
          <a:chExt cx="0" cy="0"/>
        </a:xfrm>
      </p:grpSpPr>
      <p:sp>
        <p:nvSpPr>
          <p:cNvPr id="175" name="Google Shape;175;p27"/>
          <p:cNvSpPr txBox="1">
            <a:spLocks noGrp="1"/>
          </p:cNvSpPr>
          <p:nvPr>
            <p:ph type="title"/>
          </p:nvPr>
        </p:nvSpPr>
        <p:spPr>
          <a:xfrm>
            <a:off x="628650" y="417136"/>
            <a:ext cx="7886700" cy="4149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rgbClr val="0066A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6" name="Google Shape;176;p27"/>
          <p:cNvSpPr txBox="1">
            <a:spLocks noGrp="1"/>
          </p:cNvSpPr>
          <p:nvPr>
            <p:ph type="body" idx="1"/>
          </p:nvPr>
        </p:nvSpPr>
        <p:spPr>
          <a:xfrm>
            <a:off x="628650" y="1369219"/>
            <a:ext cx="3886200" cy="2844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o"/>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7" name="Google Shape;177;p27"/>
          <p:cNvSpPr txBox="1">
            <a:spLocks noGrp="1"/>
          </p:cNvSpPr>
          <p:nvPr>
            <p:ph type="body" idx="2"/>
          </p:nvPr>
        </p:nvSpPr>
        <p:spPr>
          <a:xfrm>
            <a:off x="4629150" y="1369219"/>
            <a:ext cx="3886200" cy="2844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o"/>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8" name="Google Shape;178;p27"/>
          <p:cNvSpPr txBox="1">
            <a:spLocks noGrp="1"/>
          </p:cNvSpPr>
          <p:nvPr>
            <p:ph type="sldNum" idx="12"/>
          </p:nvPr>
        </p:nvSpPr>
        <p:spPr>
          <a:xfrm>
            <a:off x="385322" y="4654044"/>
            <a:ext cx="4866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
        <p:nvSpPr>
          <p:cNvPr id="179" name="Google Shape;179;p27"/>
          <p:cNvSpPr txBox="1">
            <a:spLocks noGrp="1"/>
          </p:cNvSpPr>
          <p:nvPr>
            <p:ph type="body" idx="3"/>
          </p:nvPr>
        </p:nvSpPr>
        <p:spPr>
          <a:xfrm>
            <a:off x="628650" y="829648"/>
            <a:ext cx="7886700" cy="2676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800"/>
              <a:buNone/>
              <a:defRPr sz="1800" b="1" i="1">
                <a:solidFill>
                  <a:srgbClr val="7F7F7F"/>
                </a:solidFill>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o"/>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ntent">
  <p:cSld name="One Content">
    <p:spTree>
      <p:nvGrpSpPr>
        <p:cNvPr id="1" name="Shape 180"/>
        <p:cNvGrpSpPr/>
        <p:nvPr/>
      </p:nvGrpSpPr>
      <p:grpSpPr>
        <a:xfrm>
          <a:off x="0" y="0"/>
          <a:ext cx="0" cy="0"/>
          <a:chOff x="0" y="0"/>
          <a:chExt cx="0" cy="0"/>
        </a:xfrm>
      </p:grpSpPr>
      <p:sp>
        <p:nvSpPr>
          <p:cNvPr id="181" name="Google Shape;181;p28"/>
          <p:cNvSpPr txBox="1">
            <a:spLocks noGrp="1"/>
          </p:cNvSpPr>
          <p:nvPr>
            <p:ph type="title"/>
          </p:nvPr>
        </p:nvSpPr>
        <p:spPr>
          <a:xfrm>
            <a:off x="628650" y="417136"/>
            <a:ext cx="7886700" cy="4149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rgbClr val="0066A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2" name="Google Shape;182;p28"/>
          <p:cNvSpPr txBox="1">
            <a:spLocks noGrp="1"/>
          </p:cNvSpPr>
          <p:nvPr>
            <p:ph type="body" idx="1"/>
          </p:nvPr>
        </p:nvSpPr>
        <p:spPr>
          <a:xfrm>
            <a:off x="4629150" y="1369220"/>
            <a:ext cx="3886200" cy="28446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900"/>
              <a:buNone/>
              <a:defRPr sz="900" i="1"/>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o"/>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83" name="Google Shape;183;p28"/>
          <p:cNvSpPr txBox="1">
            <a:spLocks noGrp="1"/>
          </p:cNvSpPr>
          <p:nvPr>
            <p:ph type="body" idx="2"/>
          </p:nvPr>
        </p:nvSpPr>
        <p:spPr>
          <a:xfrm>
            <a:off x="628650" y="1369219"/>
            <a:ext cx="3886200" cy="2844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o"/>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84" name="Google Shape;184;p28"/>
          <p:cNvSpPr txBox="1">
            <a:spLocks noGrp="1"/>
          </p:cNvSpPr>
          <p:nvPr>
            <p:ph type="sldNum" idx="12"/>
          </p:nvPr>
        </p:nvSpPr>
        <p:spPr>
          <a:xfrm>
            <a:off x="385322" y="4654044"/>
            <a:ext cx="4866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
        <p:nvSpPr>
          <p:cNvPr id="185" name="Google Shape;185;p28"/>
          <p:cNvSpPr txBox="1">
            <a:spLocks noGrp="1"/>
          </p:cNvSpPr>
          <p:nvPr>
            <p:ph type="body" idx="3"/>
          </p:nvPr>
        </p:nvSpPr>
        <p:spPr>
          <a:xfrm>
            <a:off x="628650" y="829648"/>
            <a:ext cx="7886700" cy="2676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SzPts val="1800"/>
              <a:buNone/>
              <a:defRPr sz="1800" b="1" i="1">
                <a:solidFill>
                  <a:srgbClr val="7F7F7F"/>
                </a:solidFill>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o"/>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86"/>
        <p:cNvGrpSpPr/>
        <p:nvPr/>
      </p:nvGrpSpPr>
      <p:grpSpPr>
        <a:xfrm>
          <a:off x="0" y="0"/>
          <a:ext cx="0" cy="0"/>
          <a:chOff x="0" y="0"/>
          <a:chExt cx="0" cy="0"/>
        </a:xfrm>
      </p:grpSpPr>
      <p:sp>
        <p:nvSpPr>
          <p:cNvPr id="187" name="Google Shape;187;p29"/>
          <p:cNvSpPr txBox="1">
            <a:spLocks noGrp="1"/>
          </p:cNvSpPr>
          <p:nvPr>
            <p:ph type="title"/>
          </p:nvPr>
        </p:nvSpPr>
        <p:spPr>
          <a:xfrm>
            <a:off x="628650" y="417136"/>
            <a:ext cx="7886700" cy="4149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rgbClr val="0066A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8" name="Google Shape;188;p29"/>
          <p:cNvSpPr txBox="1">
            <a:spLocks noGrp="1"/>
          </p:cNvSpPr>
          <p:nvPr>
            <p:ph type="body" idx="1"/>
          </p:nvPr>
        </p:nvSpPr>
        <p:spPr>
          <a:xfrm>
            <a:off x="4629150" y="2844602"/>
            <a:ext cx="3886200" cy="13692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900"/>
              <a:buNone/>
              <a:defRPr sz="900" i="1"/>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o"/>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89" name="Google Shape;189;p29"/>
          <p:cNvSpPr txBox="1">
            <a:spLocks noGrp="1"/>
          </p:cNvSpPr>
          <p:nvPr>
            <p:ph type="body" idx="2"/>
          </p:nvPr>
        </p:nvSpPr>
        <p:spPr>
          <a:xfrm>
            <a:off x="628650" y="1369219"/>
            <a:ext cx="3886200" cy="2844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o"/>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90" name="Google Shape;190;p29"/>
          <p:cNvSpPr txBox="1">
            <a:spLocks noGrp="1"/>
          </p:cNvSpPr>
          <p:nvPr>
            <p:ph type="body" idx="3"/>
          </p:nvPr>
        </p:nvSpPr>
        <p:spPr>
          <a:xfrm>
            <a:off x="4629150" y="1369220"/>
            <a:ext cx="3886200" cy="13692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900"/>
              <a:buNone/>
              <a:defRPr sz="900" i="1"/>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o"/>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91" name="Google Shape;191;p29"/>
          <p:cNvSpPr txBox="1">
            <a:spLocks noGrp="1"/>
          </p:cNvSpPr>
          <p:nvPr>
            <p:ph type="sldNum" idx="12"/>
          </p:nvPr>
        </p:nvSpPr>
        <p:spPr>
          <a:xfrm>
            <a:off x="385322" y="4654044"/>
            <a:ext cx="4866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
        <p:nvSpPr>
          <p:cNvPr id="192" name="Google Shape;192;p29"/>
          <p:cNvSpPr txBox="1">
            <a:spLocks noGrp="1"/>
          </p:cNvSpPr>
          <p:nvPr>
            <p:ph type="body" idx="4"/>
          </p:nvPr>
        </p:nvSpPr>
        <p:spPr>
          <a:xfrm>
            <a:off x="628650" y="829648"/>
            <a:ext cx="7886700" cy="2676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SzPts val="1800"/>
              <a:buNone/>
              <a:defRPr sz="1800" b="1" i="1">
                <a:solidFill>
                  <a:srgbClr val="7F7F7F"/>
                </a:solidFill>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o"/>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93"/>
        <p:cNvGrpSpPr/>
        <p:nvPr/>
      </p:nvGrpSpPr>
      <p:grpSpPr>
        <a:xfrm>
          <a:off x="0" y="0"/>
          <a:ext cx="0" cy="0"/>
          <a:chOff x="0" y="0"/>
          <a:chExt cx="0" cy="0"/>
        </a:xfrm>
      </p:grpSpPr>
      <p:sp>
        <p:nvSpPr>
          <p:cNvPr id="194" name="Google Shape;194;p30"/>
          <p:cNvSpPr txBox="1">
            <a:spLocks noGrp="1"/>
          </p:cNvSpPr>
          <p:nvPr>
            <p:ph type="title"/>
          </p:nvPr>
        </p:nvSpPr>
        <p:spPr>
          <a:xfrm>
            <a:off x="628650" y="417136"/>
            <a:ext cx="7886700" cy="4149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rgbClr val="0066A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5" name="Google Shape;195;p30"/>
          <p:cNvSpPr txBox="1">
            <a:spLocks noGrp="1"/>
          </p:cNvSpPr>
          <p:nvPr>
            <p:ph type="body" idx="1"/>
          </p:nvPr>
        </p:nvSpPr>
        <p:spPr>
          <a:xfrm>
            <a:off x="4629150" y="2128102"/>
            <a:ext cx="3886200" cy="20859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900"/>
              <a:buNone/>
              <a:defRPr sz="900" i="1"/>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o"/>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96" name="Google Shape;196;p30"/>
          <p:cNvSpPr txBox="1">
            <a:spLocks noGrp="1"/>
          </p:cNvSpPr>
          <p:nvPr>
            <p:ph type="body" idx="2"/>
          </p:nvPr>
        </p:nvSpPr>
        <p:spPr>
          <a:xfrm>
            <a:off x="628650" y="1369219"/>
            <a:ext cx="3886200" cy="2844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o"/>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97" name="Google Shape;197;p30"/>
          <p:cNvSpPr txBox="1">
            <a:spLocks noGrp="1"/>
          </p:cNvSpPr>
          <p:nvPr>
            <p:ph type="body" idx="3"/>
          </p:nvPr>
        </p:nvSpPr>
        <p:spPr>
          <a:xfrm>
            <a:off x="4629150" y="1369219"/>
            <a:ext cx="3886200" cy="7590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SzPts val="1500"/>
              <a:buNone/>
              <a:defRPr sz="1500"/>
            </a:lvl1pPr>
            <a:lvl2pPr marL="914400" lvl="1" indent="-317500" algn="l">
              <a:lnSpc>
                <a:spcPct val="90000"/>
              </a:lnSpc>
              <a:spcBef>
                <a:spcPts val="400"/>
              </a:spcBef>
              <a:spcAft>
                <a:spcPts val="0"/>
              </a:spcAft>
              <a:buSzPts val="1400"/>
              <a:buChar char="-"/>
              <a:defRPr sz="1400"/>
            </a:lvl2pPr>
            <a:lvl3pPr marL="1371600" lvl="2" indent="-317500" algn="l">
              <a:lnSpc>
                <a:spcPct val="90000"/>
              </a:lnSpc>
              <a:spcBef>
                <a:spcPts val="400"/>
              </a:spcBef>
              <a:spcAft>
                <a:spcPts val="0"/>
              </a:spcAft>
              <a:buSzPts val="1400"/>
              <a:buChar char="•"/>
              <a:defRPr sz="1400"/>
            </a:lvl3pPr>
            <a:lvl4pPr marL="1828800" lvl="3" indent="-317500" algn="l">
              <a:lnSpc>
                <a:spcPct val="90000"/>
              </a:lnSpc>
              <a:spcBef>
                <a:spcPts val="400"/>
              </a:spcBef>
              <a:spcAft>
                <a:spcPts val="0"/>
              </a:spcAft>
              <a:buSzPts val="1400"/>
              <a:buChar char="▪"/>
              <a:defRPr sz="1400"/>
            </a:lvl4pPr>
            <a:lvl5pPr marL="2286000" lvl="4" indent="-317500" algn="l">
              <a:lnSpc>
                <a:spcPct val="90000"/>
              </a:lnSpc>
              <a:spcBef>
                <a:spcPts val="400"/>
              </a:spcBef>
              <a:spcAft>
                <a:spcPts val="0"/>
              </a:spcAft>
              <a:buSzPts val="1400"/>
              <a:buChar char="o"/>
              <a:defRPr sz="14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98" name="Google Shape;198;p30"/>
          <p:cNvSpPr txBox="1">
            <a:spLocks noGrp="1"/>
          </p:cNvSpPr>
          <p:nvPr>
            <p:ph type="sldNum" idx="12"/>
          </p:nvPr>
        </p:nvSpPr>
        <p:spPr>
          <a:xfrm>
            <a:off x="385322" y="4654044"/>
            <a:ext cx="4866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
        <p:nvSpPr>
          <p:cNvPr id="199" name="Google Shape;199;p30"/>
          <p:cNvSpPr txBox="1">
            <a:spLocks noGrp="1"/>
          </p:cNvSpPr>
          <p:nvPr>
            <p:ph type="body" idx="4"/>
          </p:nvPr>
        </p:nvSpPr>
        <p:spPr>
          <a:xfrm>
            <a:off x="628650" y="829648"/>
            <a:ext cx="7886700" cy="2676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SzPts val="1800"/>
              <a:buNone/>
              <a:defRPr sz="1800" b="1" i="1">
                <a:solidFill>
                  <a:srgbClr val="7F7F7F"/>
                </a:solidFill>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o"/>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Text, Bullets">
  <p:cSld name="Content, Text, Bullets">
    <p:spTree>
      <p:nvGrpSpPr>
        <p:cNvPr id="1" name="Shape 200"/>
        <p:cNvGrpSpPr/>
        <p:nvPr/>
      </p:nvGrpSpPr>
      <p:grpSpPr>
        <a:xfrm>
          <a:off x="0" y="0"/>
          <a:ext cx="0" cy="0"/>
          <a:chOff x="0" y="0"/>
          <a:chExt cx="0" cy="0"/>
        </a:xfrm>
      </p:grpSpPr>
      <p:sp>
        <p:nvSpPr>
          <p:cNvPr id="201" name="Google Shape;201;p31"/>
          <p:cNvSpPr txBox="1">
            <a:spLocks noGrp="1"/>
          </p:cNvSpPr>
          <p:nvPr>
            <p:ph type="title"/>
          </p:nvPr>
        </p:nvSpPr>
        <p:spPr>
          <a:xfrm>
            <a:off x="628650" y="417136"/>
            <a:ext cx="7886700" cy="4149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rgbClr val="0066A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2" name="Google Shape;202;p31"/>
          <p:cNvSpPr txBox="1">
            <a:spLocks noGrp="1"/>
          </p:cNvSpPr>
          <p:nvPr>
            <p:ph type="body" idx="1"/>
          </p:nvPr>
        </p:nvSpPr>
        <p:spPr>
          <a:xfrm>
            <a:off x="628650" y="1361924"/>
            <a:ext cx="3886200" cy="28518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900"/>
              <a:buNone/>
              <a:defRPr sz="900" i="1"/>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o"/>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03" name="Google Shape;203;p31"/>
          <p:cNvSpPr txBox="1">
            <a:spLocks noGrp="1"/>
          </p:cNvSpPr>
          <p:nvPr>
            <p:ph type="body" idx="2"/>
          </p:nvPr>
        </p:nvSpPr>
        <p:spPr>
          <a:xfrm>
            <a:off x="4629150" y="2128102"/>
            <a:ext cx="3886200" cy="2085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o"/>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04" name="Google Shape;204;p31"/>
          <p:cNvSpPr txBox="1">
            <a:spLocks noGrp="1"/>
          </p:cNvSpPr>
          <p:nvPr>
            <p:ph type="body" idx="3"/>
          </p:nvPr>
        </p:nvSpPr>
        <p:spPr>
          <a:xfrm>
            <a:off x="4629150" y="1369219"/>
            <a:ext cx="3886200" cy="7590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SzPts val="1500"/>
              <a:buNone/>
              <a:defRPr sz="1500"/>
            </a:lvl1pPr>
            <a:lvl2pPr marL="914400" lvl="1" indent="-317500" algn="l">
              <a:lnSpc>
                <a:spcPct val="90000"/>
              </a:lnSpc>
              <a:spcBef>
                <a:spcPts val="400"/>
              </a:spcBef>
              <a:spcAft>
                <a:spcPts val="0"/>
              </a:spcAft>
              <a:buSzPts val="1400"/>
              <a:buChar char="-"/>
              <a:defRPr sz="1400"/>
            </a:lvl2pPr>
            <a:lvl3pPr marL="1371600" lvl="2" indent="-317500" algn="l">
              <a:lnSpc>
                <a:spcPct val="90000"/>
              </a:lnSpc>
              <a:spcBef>
                <a:spcPts val="400"/>
              </a:spcBef>
              <a:spcAft>
                <a:spcPts val="0"/>
              </a:spcAft>
              <a:buSzPts val="1400"/>
              <a:buChar char="•"/>
              <a:defRPr sz="1400"/>
            </a:lvl3pPr>
            <a:lvl4pPr marL="1828800" lvl="3" indent="-317500" algn="l">
              <a:lnSpc>
                <a:spcPct val="90000"/>
              </a:lnSpc>
              <a:spcBef>
                <a:spcPts val="400"/>
              </a:spcBef>
              <a:spcAft>
                <a:spcPts val="0"/>
              </a:spcAft>
              <a:buSzPts val="1400"/>
              <a:buChar char="▪"/>
              <a:defRPr sz="1400"/>
            </a:lvl4pPr>
            <a:lvl5pPr marL="2286000" lvl="4" indent="-317500" algn="l">
              <a:lnSpc>
                <a:spcPct val="90000"/>
              </a:lnSpc>
              <a:spcBef>
                <a:spcPts val="400"/>
              </a:spcBef>
              <a:spcAft>
                <a:spcPts val="0"/>
              </a:spcAft>
              <a:buSzPts val="1400"/>
              <a:buChar char="o"/>
              <a:defRPr sz="14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05" name="Google Shape;205;p31"/>
          <p:cNvSpPr txBox="1">
            <a:spLocks noGrp="1"/>
          </p:cNvSpPr>
          <p:nvPr>
            <p:ph type="sldNum" idx="12"/>
          </p:nvPr>
        </p:nvSpPr>
        <p:spPr>
          <a:xfrm>
            <a:off x="385322" y="4654044"/>
            <a:ext cx="4866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
        <p:nvSpPr>
          <p:cNvPr id="206" name="Google Shape;206;p31"/>
          <p:cNvSpPr txBox="1">
            <a:spLocks noGrp="1"/>
          </p:cNvSpPr>
          <p:nvPr>
            <p:ph type="body" idx="4"/>
          </p:nvPr>
        </p:nvSpPr>
        <p:spPr>
          <a:xfrm>
            <a:off x="628650" y="829648"/>
            <a:ext cx="7886700" cy="2676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SzPts val="1800"/>
              <a:buNone/>
              <a:defRPr sz="1800" b="1" i="1">
                <a:solidFill>
                  <a:srgbClr val="7F7F7F"/>
                </a:solidFill>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o"/>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207"/>
        <p:cNvGrpSpPr/>
        <p:nvPr/>
      </p:nvGrpSpPr>
      <p:grpSpPr>
        <a:xfrm>
          <a:off x="0" y="0"/>
          <a:ext cx="0" cy="0"/>
          <a:chOff x="0" y="0"/>
          <a:chExt cx="0" cy="0"/>
        </a:xfrm>
      </p:grpSpPr>
      <p:sp>
        <p:nvSpPr>
          <p:cNvPr id="208" name="Google Shape;208;p32"/>
          <p:cNvSpPr txBox="1">
            <a:spLocks noGrp="1"/>
          </p:cNvSpPr>
          <p:nvPr>
            <p:ph type="title"/>
          </p:nvPr>
        </p:nvSpPr>
        <p:spPr>
          <a:xfrm>
            <a:off x="628650" y="417136"/>
            <a:ext cx="7886700" cy="4149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rgbClr val="0066A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9" name="Google Shape;209;p32"/>
          <p:cNvSpPr txBox="1">
            <a:spLocks noGrp="1"/>
          </p:cNvSpPr>
          <p:nvPr>
            <p:ph type="body" idx="1"/>
          </p:nvPr>
        </p:nvSpPr>
        <p:spPr>
          <a:xfrm>
            <a:off x="4629150" y="2855321"/>
            <a:ext cx="3886200" cy="13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900"/>
              <a:buNone/>
              <a:defRPr sz="900" i="1"/>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o"/>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10" name="Google Shape;210;p32"/>
          <p:cNvSpPr txBox="1">
            <a:spLocks noGrp="1"/>
          </p:cNvSpPr>
          <p:nvPr>
            <p:ph type="body" idx="2"/>
          </p:nvPr>
        </p:nvSpPr>
        <p:spPr>
          <a:xfrm>
            <a:off x="628650" y="1369220"/>
            <a:ext cx="3886200" cy="1374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o"/>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11" name="Google Shape;211;p32"/>
          <p:cNvSpPr txBox="1">
            <a:spLocks noGrp="1"/>
          </p:cNvSpPr>
          <p:nvPr>
            <p:ph type="body" idx="3"/>
          </p:nvPr>
        </p:nvSpPr>
        <p:spPr>
          <a:xfrm>
            <a:off x="4629150" y="1385779"/>
            <a:ext cx="3886200" cy="13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900"/>
              <a:buNone/>
              <a:defRPr sz="900" i="1"/>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o"/>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12" name="Google Shape;212;p32"/>
          <p:cNvSpPr txBox="1">
            <a:spLocks noGrp="1"/>
          </p:cNvSpPr>
          <p:nvPr>
            <p:ph type="body" idx="4"/>
          </p:nvPr>
        </p:nvSpPr>
        <p:spPr>
          <a:xfrm>
            <a:off x="628650" y="2855321"/>
            <a:ext cx="3886200" cy="13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900"/>
              <a:buNone/>
              <a:defRPr sz="900" i="1"/>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o"/>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13" name="Google Shape;213;p32"/>
          <p:cNvSpPr txBox="1">
            <a:spLocks noGrp="1"/>
          </p:cNvSpPr>
          <p:nvPr>
            <p:ph type="sldNum" idx="12"/>
          </p:nvPr>
        </p:nvSpPr>
        <p:spPr>
          <a:xfrm>
            <a:off x="385322" y="4654044"/>
            <a:ext cx="4866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
        <p:nvSpPr>
          <p:cNvPr id="214" name="Google Shape;214;p32"/>
          <p:cNvSpPr txBox="1">
            <a:spLocks noGrp="1"/>
          </p:cNvSpPr>
          <p:nvPr>
            <p:ph type="body" idx="5"/>
          </p:nvPr>
        </p:nvSpPr>
        <p:spPr>
          <a:xfrm>
            <a:off x="628650" y="829648"/>
            <a:ext cx="7886700" cy="2676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SzPts val="1800"/>
              <a:buNone/>
              <a:defRPr sz="1800" b="1" i="1">
                <a:solidFill>
                  <a:srgbClr val="7F7F7F"/>
                </a:solidFill>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o"/>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215"/>
        <p:cNvGrpSpPr/>
        <p:nvPr/>
      </p:nvGrpSpPr>
      <p:grpSpPr>
        <a:xfrm>
          <a:off x="0" y="0"/>
          <a:ext cx="0" cy="0"/>
          <a:chOff x="0" y="0"/>
          <a:chExt cx="0" cy="0"/>
        </a:xfrm>
      </p:grpSpPr>
      <p:sp>
        <p:nvSpPr>
          <p:cNvPr id="216" name="Google Shape;216;p33"/>
          <p:cNvSpPr txBox="1">
            <a:spLocks noGrp="1"/>
          </p:cNvSpPr>
          <p:nvPr>
            <p:ph type="title"/>
          </p:nvPr>
        </p:nvSpPr>
        <p:spPr>
          <a:xfrm>
            <a:off x="628650" y="417136"/>
            <a:ext cx="7886700" cy="4149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rgbClr val="0066A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7" name="Google Shape;217;p33"/>
          <p:cNvSpPr txBox="1">
            <a:spLocks noGrp="1"/>
          </p:cNvSpPr>
          <p:nvPr>
            <p:ph type="body" idx="1"/>
          </p:nvPr>
        </p:nvSpPr>
        <p:spPr>
          <a:xfrm>
            <a:off x="628651" y="1369219"/>
            <a:ext cx="3019500" cy="2844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o"/>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18" name="Google Shape;218;p33"/>
          <p:cNvSpPr txBox="1">
            <a:spLocks noGrp="1"/>
          </p:cNvSpPr>
          <p:nvPr>
            <p:ph type="sldNum" idx="12"/>
          </p:nvPr>
        </p:nvSpPr>
        <p:spPr>
          <a:xfrm>
            <a:off x="385322" y="4654044"/>
            <a:ext cx="4866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
        <p:nvSpPr>
          <p:cNvPr id="219" name="Google Shape;219;p33"/>
          <p:cNvSpPr txBox="1">
            <a:spLocks noGrp="1"/>
          </p:cNvSpPr>
          <p:nvPr>
            <p:ph type="body" idx="2"/>
          </p:nvPr>
        </p:nvSpPr>
        <p:spPr>
          <a:xfrm>
            <a:off x="628650" y="829648"/>
            <a:ext cx="7886700" cy="2676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SzPts val="1800"/>
              <a:buNone/>
              <a:defRPr sz="1800" b="1" i="1">
                <a:solidFill>
                  <a:srgbClr val="7F7F7F"/>
                </a:solidFill>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o"/>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hoto with Caption">
  <p:cSld name="Photo with Caption">
    <p:spTree>
      <p:nvGrpSpPr>
        <p:cNvPr id="1" name="Shape 220"/>
        <p:cNvGrpSpPr/>
        <p:nvPr/>
      </p:nvGrpSpPr>
      <p:grpSpPr>
        <a:xfrm>
          <a:off x="0" y="0"/>
          <a:ext cx="0" cy="0"/>
          <a:chOff x="0" y="0"/>
          <a:chExt cx="0" cy="0"/>
        </a:xfrm>
      </p:grpSpPr>
      <p:sp>
        <p:nvSpPr>
          <p:cNvPr id="221" name="Google Shape;221;p34"/>
          <p:cNvSpPr txBox="1">
            <a:spLocks noGrp="1"/>
          </p:cNvSpPr>
          <p:nvPr>
            <p:ph type="title"/>
          </p:nvPr>
        </p:nvSpPr>
        <p:spPr>
          <a:xfrm>
            <a:off x="628650" y="417136"/>
            <a:ext cx="7886700" cy="4149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rgbClr val="0066A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2" name="Google Shape;222;p34"/>
          <p:cNvSpPr txBox="1">
            <a:spLocks noGrp="1"/>
          </p:cNvSpPr>
          <p:nvPr>
            <p:ph type="body" idx="1"/>
          </p:nvPr>
        </p:nvSpPr>
        <p:spPr>
          <a:xfrm>
            <a:off x="4629150" y="1369219"/>
            <a:ext cx="3886200" cy="2844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o"/>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23" name="Google Shape;223;p34"/>
          <p:cNvSpPr txBox="1">
            <a:spLocks noGrp="1"/>
          </p:cNvSpPr>
          <p:nvPr>
            <p:ph type="body" idx="2"/>
          </p:nvPr>
        </p:nvSpPr>
        <p:spPr>
          <a:xfrm>
            <a:off x="628650" y="3591613"/>
            <a:ext cx="3886200" cy="6219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SzPts val="1500"/>
              <a:buNone/>
              <a:defRPr sz="1500"/>
            </a:lvl1pPr>
            <a:lvl2pPr marL="914400" lvl="1" indent="-317500" algn="l">
              <a:lnSpc>
                <a:spcPct val="90000"/>
              </a:lnSpc>
              <a:spcBef>
                <a:spcPts val="400"/>
              </a:spcBef>
              <a:spcAft>
                <a:spcPts val="0"/>
              </a:spcAft>
              <a:buSzPts val="1400"/>
              <a:buChar char="-"/>
              <a:defRPr sz="1400"/>
            </a:lvl2pPr>
            <a:lvl3pPr marL="1371600" lvl="2" indent="-317500" algn="l">
              <a:lnSpc>
                <a:spcPct val="90000"/>
              </a:lnSpc>
              <a:spcBef>
                <a:spcPts val="400"/>
              </a:spcBef>
              <a:spcAft>
                <a:spcPts val="0"/>
              </a:spcAft>
              <a:buSzPts val="1400"/>
              <a:buChar char="•"/>
              <a:defRPr sz="1400"/>
            </a:lvl3pPr>
            <a:lvl4pPr marL="1828800" lvl="3" indent="-317500" algn="l">
              <a:lnSpc>
                <a:spcPct val="90000"/>
              </a:lnSpc>
              <a:spcBef>
                <a:spcPts val="400"/>
              </a:spcBef>
              <a:spcAft>
                <a:spcPts val="0"/>
              </a:spcAft>
              <a:buSzPts val="1400"/>
              <a:buChar char="▪"/>
              <a:defRPr sz="1400"/>
            </a:lvl4pPr>
            <a:lvl5pPr marL="2286000" lvl="4" indent="-317500" algn="l">
              <a:lnSpc>
                <a:spcPct val="90000"/>
              </a:lnSpc>
              <a:spcBef>
                <a:spcPts val="400"/>
              </a:spcBef>
              <a:spcAft>
                <a:spcPts val="0"/>
              </a:spcAft>
              <a:buSzPts val="1400"/>
              <a:buChar char="o"/>
              <a:defRPr sz="14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24" name="Google Shape;224;p34"/>
          <p:cNvSpPr>
            <a:spLocks noGrp="1"/>
          </p:cNvSpPr>
          <p:nvPr>
            <p:ph type="pic" idx="3"/>
          </p:nvPr>
        </p:nvSpPr>
        <p:spPr>
          <a:xfrm>
            <a:off x="628650" y="1369220"/>
            <a:ext cx="3886200" cy="2222400"/>
          </a:xfrm>
          <a:prstGeom prst="rect">
            <a:avLst/>
          </a:prstGeom>
          <a:noFill/>
          <a:ln>
            <a:noFill/>
          </a:ln>
        </p:spPr>
      </p:sp>
      <p:sp>
        <p:nvSpPr>
          <p:cNvPr id="225" name="Google Shape;225;p34"/>
          <p:cNvSpPr txBox="1">
            <a:spLocks noGrp="1"/>
          </p:cNvSpPr>
          <p:nvPr>
            <p:ph type="sldNum" idx="12"/>
          </p:nvPr>
        </p:nvSpPr>
        <p:spPr>
          <a:xfrm>
            <a:off x="385322" y="4654044"/>
            <a:ext cx="4866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
        <p:nvSpPr>
          <p:cNvPr id="226" name="Google Shape;226;p34"/>
          <p:cNvSpPr txBox="1">
            <a:spLocks noGrp="1"/>
          </p:cNvSpPr>
          <p:nvPr>
            <p:ph type="body" idx="4"/>
          </p:nvPr>
        </p:nvSpPr>
        <p:spPr>
          <a:xfrm>
            <a:off x="628650" y="829648"/>
            <a:ext cx="7886700" cy="2676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SzPts val="1800"/>
              <a:buNone/>
              <a:defRPr sz="1800" b="1" i="1">
                <a:solidFill>
                  <a:srgbClr val="7F7F7F"/>
                </a:solidFill>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o"/>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7"/>
        <p:cNvGrpSpPr/>
        <p:nvPr/>
      </p:nvGrpSpPr>
      <p:grpSpPr>
        <a:xfrm>
          <a:off x="0" y="0"/>
          <a:ext cx="0" cy="0"/>
          <a:chOff x="0" y="0"/>
          <a:chExt cx="0" cy="0"/>
        </a:xfrm>
      </p:grpSpPr>
      <p:sp>
        <p:nvSpPr>
          <p:cNvPr id="228" name="Google Shape;228;p35"/>
          <p:cNvSpPr txBox="1">
            <a:spLocks noGrp="1"/>
          </p:cNvSpPr>
          <p:nvPr>
            <p:ph type="sldNum" idx="12"/>
          </p:nvPr>
        </p:nvSpPr>
        <p:spPr>
          <a:xfrm>
            <a:off x="385322" y="4654044"/>
            <a:ext cx="4866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Blank">
  <p:cSld name="Title Only Blank">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628650" y="417136"/>
            <a:ext cx="7886700" cy="4149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rgbClr val="0066A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9" name="Google Shape;89;p18"/>
          <p:cNvSpPr txBox="1">
            <a:spLocks noGrp="1"/>
          </p:cNvSpPr>
          <p:nvPr>
            <p:ph type="body" idx="1"/>
          </p:nvPr>
        </p:nvSpPr>
        <p:spPr>
          <a:xfrm>
            <a:off x="628650" y="1369220"/>
            <a:ext cx="7886700" cy="2957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o"/>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0" name="Google Shape;90;p18"/>
          <p:cNvSpPr txBox="1">
            <a:spLocks noGrp="1"/>
          </p:cNvSpPr>
          <p:nvPr>
            <p:ph type="sldNum" idx="12"/>
          </p:nvPr>
        </p:nvSpPr>
        <p:spPr>
          <a:xfrm>
            <a:off x="385322" y="4654044"/>
            <a:ext cx="4866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
        <p:nvSpPr>
          <p:cNvPr id="91" name="Google Shape;91;p18"/>
          <p:cNvSpPr txBox="1">
            <a:spLocks noGrp="1"/>
          </p:cNvSpPr>
          <p:nvPr>
            <p:ph type="body" idx="2"/>
          </p:nvPr>
        </p:nvSpPr>
        <p:spPr>
          <a:xfrm>
            <a:off x="628650" y="829648"/>
            <a:ext cx="7886700" cy="2676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800"/>
              <a:buNone/>
              <a:defRPr sz="1800" b="1" i="1">
                <a:solidFill>
                  <a:srgbClr val="7F7F7F"/>
                </a:solidFill>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o"/>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ext, Bullets">
  <p:cSld name="Text, Bullets">
    <p:spTree>
      <p:nvGrpSpPr>
        <p:cNvPr id="1" name="Shape 229"/>
        <p:cNvGrpSpPr/>
        <p:nvPr/>
      </p:nvGrpSpPr>
      <p:grpSpPr>
        <a:xfrm>
          <a:off x="0" y="0"/>
          <a:ext cx="0" cy="0"/>
          <a:chOff x="0" y="0"/>
          <a:chExt cx="0" cy="0"/>
        </a:xfrm>
      </p:grpSpPr>
      <p:sp>
        <p:nvSpPr>
          <p:cNvPr id="230" name="Google Shape;230;p36"/>
          <p:cNvSpPr txBox="1">
            <a:spLocks noGrp="1"/>
          </p:cNvSpPr>
          <p:nvPr>
            <p:ph type="title"/>
          </p:nvPr>
        </p:nvSpPr>
        <p:spPr>
          <a:xfrm>
            <a:off x="628650" y="417136"/>
            <a:ext cx="7886700" cy="4149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rgbClr val="0066A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1" name="Google Shape;231;p36"/>
          <p:cNvSpPr txBox="1">
            <a:spLocks noGrp="1"/>
          </p:cNvSpPr>
          <p:nvPr>
            <p:ph type="body" idx="1"/>
          </p:nvPr>
        </p:nvSpPr>
        <p:spPr>
          <a:xfrm>
            <a:off x="628650" y="2128100"/>
            <a:ext cx="7886700" cy="16050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o"/>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32" name="Google Shape;232;p36"/>
          <p:cNvSpPr txBox="1">
            <a:spLocks noGrp="1"/>
          </p:cNvSpPr>
          <p:nvPr>
            <p:ph type="body" idx="2"/>
          </p:nvPr>
        </p:nvSpPr>
        <p:spPr>
          <a:xfrm>
            <a:off x="628650" y="1369219"/>
            <a:ext cx="7886700" cy="759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500"/>
              <a:buNone/>
              <a:defRPr sz="1500"/>
            </a:lvl1pPr>
            <a:lvl2pPr marL="914400" lvl="1" indent="-317500" algn="l">
              <a:lnSpc>
                <a:spcPct val="90000"/>
              </a:lnSpc>
              <a:spcBef>
                <a:spcPts val="400"/>
              </a:spcBef>
              <a:spcAft>
                <a:spcPts val="0"/>
              </a:spcAft>
              <a:buSzPts val="1400"/>
              <a:buChar char="-"/>
              <a:defRPr sz="1400"/>
            </a:lvl2pPr>
            <a:lvl3pPr marL="1371600" lvl="2" indent="-317500" algn="l">
              <a:lnSpc>
                <a:spcPct val="90000"/>
              </a:lnSpc>
              <a:spcBef>
                <a:spcPts val="400"/>
              </a:spcBef>
              <a:spcAft>
                <a:spcPts val="0"/>
              </a:spcAft>
              <a:buSzPts val="1400"/>
              <a:buChar char="•"/>
              <a:defRPr sz="1400"/>
            </a:lvl3pPr>
            <a:lvl4pPr marL="1828800" lvl="3" indent="-317500" algn="l">
              <a:lnSpc>
                <a:spcPct val="90000"/>
              </a:lnSpc>
              <a:spcBef>
                <a:spcPts val="400"/>
              </a:spcBef>
              <a:spcAft>
                <a:spcPts val="0"/>
              </a:spcAft>
              <a:buSzPts val="1400"/>
              <a:buChar char="▪"/>
              <a:defRPr sz="1400"/>
            </a:lvl4pPr>
            <a:lvl5pPr marL="2286000" lvl="4" indent="-317500" algn="l">
              <a:lnSpc>
                <a:spcPct val="90000"/>
              </a:lnSpc>
              <a:spcBef>
                <a:spcPts val="400"/>
              </a:spcBef>
              <a:spcAft>
                <a:spcPts val="0"/>
              </a:spcAft>
              <a:buSzPts val="1400"/>
              <a:buChar char="o"/>
              <a:defRPr sz="14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33" name="Google Shape;233;p36"/>
          <p:cNvSpPr txBox="1">
            <a:spLocks noGrp="1"/>
          </p:cNvSpPr>
          <p:nvPr>
            <p:ph type="body" idx="3"/>
          </p:nvPr>
        </p:nvSpPr>
        <p:spPr>
          <a:xfrm>
            <a:off x="628650" y="3733015"/>
            <a:ext cx="7886700" cy="4974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500"/>
              <a:buNone/>
              <a:defRPr sz="1500" b="1" i="1">
                <a:solidFill>
                  <a:srgbClr val="0066A1"/>
                </a:solidFill>
              </a:defRPr>
            </a:lvl1pPr>
            <a:lvl2pPr marL="914400" lvl="1" indent="-317500" algn="l">
              <a:lnSpc>
                <a:spcPct val="90000"/>
              </a:lnSpc>
              <a:spcBef>
                <a:spcPts val="400"/>
              </a:spcBef>
              <a:spcAft>
                <a:spcPts val="0"/>
              </a:spcAft>
              <a:buSzPts val="1400"/>
              <a:buChar char="-"/>
              <a:defRPr sz="1400"/>
            </a:lvl2pPr>
            <a:lvl3pPr marL="1371600" lvl="2" indent="-317500" algn="l">
              <a:lnSpc>
                <a:spcPct val="90000"/>
              </a:lnSpc>
              <a:spcBef>
                <a:spcPts val="400"/>
              </a:spcBef>
              <a:spcAft>
                <a:spcPts val="0"/>
              </a:spcAft>
              <a:buSzPts val="1400"/>
              <a:buChar char="•"/>
              <a:defRPr sz="1400"/>
            </a:lvl3pPr>
            <a:lvl4pPr marL="1828800" lvl="3" indent="-317500" algn="l">
              <a:lnSpc>
                <a:spcPct val="90000"/>
              </a:lnSpc>
              <a:spcBef>
                <a:spcPts val="400"/>
              </a:spcBef>
              <a:spcAft>
                <a:spcPts val="0"/>
              </a:spcAft>
              <a:buSzPts val="1400"/>
              <a:buChar char="▪"/>
              <a:defRPr sz="1400"/>
            </a:lvl4pPr>
            <a:lvl5pPr marL="2286000" lvl="4" indent="-317500" algn="l">
              <a:lnSpc>
                <a:spcPct val="90000"/>
              </a:lnSpc>
              <a:spcBef>
                <a:spcPts val="400"/>
              </a:spcBef>
              <a:spcAft>
                <a:spcPts val="0"/>
              </a:spcAft>
              <a:buSzPts val="1400"/>
              <a:buChar char="o"/>
              <a:defRPr sz="14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34" name="Google Shape;234;p36"/>
          <p:cNvSpPr txBox="1">
            <a:spLocks noGrp="1"/>
          </p:cNvSpPr>
          <p:nvPr>
            <p:ph type="sldNum" idx="12"/>
          </p:nvPr>
        </p:nvSpPr>
        <p:spPr>
          <a:xfrm>
            <a:off x="385322" y="4654044"/>
            <a:ext cx="4866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
        <p:nvSpPr>
          <p:cNvPr id="235" name="Google Shape;235;p36"/>
          <p:cNvSpPr txBox="1">
            <a:spLocks noGrp="1"/>
          </p:cNvSpPr>
          <p:nvPr>
            <p:ph type="body" idx="4"/>
          </p:nvPr>
        </p:nvSpPr>
        <p:spPr>
          <a:xfrm>
            <a:off x="628650" y="829648"/>
            <a:ext cx="7886700" cy="2676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SzPts val="1800"/>
              <a:buNone/>
              <a:defRPr sz="1800" b="1" i="1">
                <a:solidFill>
                  <a:srgbClr val="7F7F7F"/>
                </a:solidFill>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o"/>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ext, Bullets, Content">
  <p:cSld name="Text, Bullets, Content">
    <p:spTree>
      <p:nvGrpSpPr>
        <p:cNvPr id="1" name="Shape 236"/>
        <p:cNvGrpSpPr/>
        <p:nvPr/>
      </p:nvGrpSpPr>
      <p:grpSpPr>
        <a:xfrm>
          <a:off x="0" y="0"/>
          <a:ext cx="0" cy="0"/>
          <a:chOff x="0" y="0"/>
          <a:chExt cx="0" cy="0"/>
        </a:xfrm>
      </p:grpSpPr>
      <p:sp>
        <p:nvSpPr>
          <p:cNvPr id="237" name="Google Shape;237;p37"/>
          <p:cNvSpPr txBox="1">
            <a:spLocks noGrp="1"/>
          </p:cNvSpPr>
          <p:nvPr>
            <p:ph type="title"/>
          </p:nvPr>
        </p:nvSpPr>
        <p:spPr>
          <a:xfrm>
            <a:off x="628650" y="417136"/>
            <a:ext cx="7886700" cy="4149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rgbClr val="0066A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8" name="Google Shape;238;p37"/>
          <p:cNvSpPr txBox="1">
            <a:spLocks noGrp="1"/>
          </p:cNvSpPr>
          <p:nvPr>
            <p:ph type="body" idx="1"/>
          </p:nvPr>
        </p:nvSpPr>
        <p:spPr>
          <a:xfrm>
            <a:off x="628650" y="3004794"/>
            <a:ext cx="3886200" cy="12090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o"/>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39" name="Google Shape;239;p37"/>
          <p:cNvSpPr txBox="1">
            <a:spLocks noGrp="1"/>
          </p:cNvSpPr>
          <p:nvPr>
            <p:ph type="body" idx="2"/>
          </p:nvPr>
        </p:nvSpPr>
        <p:spPr>
          <a:xfrm>
            <a:off x="628650" y="1369219"/>
            <a:ext cx="7886700" cy="15564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500"/>
              <a:buNone/>
              <a:defRPr sz="1500"/>
            </a:lvl1pPr>
            <a:lvl2pPr marL="914400" lvl="1" indent="-317500" algn="l">
              <a:lnSpc>
                <a:spcPct val="90000"/>
              </a:lnSpc>
              <a:spcBef>
                <a:spcPts val="400"/>
              </a:spcBef>
              <a:spcAft>
                <a:spcPts val="0"/>
              </a:spcAft>
              <a:buSzPts val="1400"/>
              <a:buChar char="-"/>
              <a:defRPr sz="1400"/>
            </a:lvl2pPr>
            <a:lvl3pPr marL="1371600" lvl="2" indent="-317500" algn="l">
              <a:lnSpc>
                <a:spcPct val="90000"/>
              </a:lnSpc>
              <a:spcBef>
                <a:spcPts val="400"/>
              </a:spcBef>
              <a:spcAft>
                <a:spcPts val="0"/>
              </a:spcAft>
              <a:buSzPts val="1400"/>
              <a:buChar char="•"/>
              <a:defRPr sz="1400"/>
            </a:lvl3pPr>
            <a:lvl4pPr marL="1828800" lvl="3" indent="-317500" algn="l">
              <a:lnSpc>
                <a:spcPct val="90000"/>
              </a:lnSpc>
              <a:spcBef>
                <a:spcPts val="400"/>
              </a:spcBef>
              <a:spcAft>
                <a:spcPts val="0"/>
              </a:spcAft>
              <a:buSzPts val="1400"/>
              <a:buChar char="▪"/>
              <a:defRPr sz="1400"/>
            </a:lvl4pPr>
            <a:lvl5pPr marL="2286000" lvl="4" indent="-317500" algn="l">
              <a:lnSpc>
                <a:spcPct val="90000"/>
              </a:lnSpc>
              <a:spcBef>
                <a:spcPts val="400"/>
              </a:spcBef>
              <a:spcAft>
                <a:spcPts val="0"/>
              </a:spcAft>
              <a:buSzPts val="1400"/>
              <a:buChar char="o"/>
              <a:defRPr sz="14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40" name="Google Shape;240;p37"/>
          <p:cNvSpPr>
            <a:spLocks noGrp="1"/>
          </p:cNvSpPr>
          <p:nvPr>
            <p:ph type="pic" idx="3"/>
          </p:nvPr>
        </p:nvSpPr>
        <p:spPr>
          <a:xfrm>
            <a:off x="4629150" y="3004793"/>
            <a:ext cx="3886200" cy="1209000"/>
          </a:xfrm>
          <a:prstGeom prst="rect">
            <a:avLst/>
          </a:prstGeom>
          <a:noFill/>
          <a:ln>
            <a:noFill/>
          </a:ln>
        </p:spPr>
      </p:sp>
      <p:sp>
        <p:nvSpPr>
          <p:cNvPr id="241" name="Google Shape;241;p37"/>
          <p:cNvSpPr txBox="1">
            <a:spLocks noGrp="1"/>
          </p:cNvSpPr>
          <p:nvPr>
            <p:ph type="sldNum" idx="12"/>
          </p:nvPr>
        </p:nvSpPr>
        <p:spPr>
          <a:xfrm>
            <a:off x="385322" y="4654044"/>
            <a:ext cx="4866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
        <p:nvSpPr>
          <p:cNvPr id="242" name="Google Shape;242;p37"/>
          <p:cNvSpPr txBox="1">
            <a:spLocks noGrp="1"/>
          </p:cNvSpPr>
          <p:nvPr>
            <p:ph type="body" idx="4"/>
          </p:nvPr>
        </p:nvSpPr>
        <p:spPr>
          <a:xfrm>
            <a:off x="628650" y="829648"/>
            <a:ext cx="7886700" cy="2676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SzPts val="1800"/>
              <a:buNone/>
              <a:defRPr sz="1800" b="1" i="1">
                <a:solidFill>
                  <a:srgbClr val="7F7F7F"/>
                </a:solidFill>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o"/>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ullets and Image">
  <p:cSld name="Bullets and Image">
    <p:spTree>
      <p:nvGrpSpPr>
        <p:cNvPr id="1" name="Shape 243"/>
        <p:cNvGrpSpPr/>
        <p:nvPr/>
      </p:nvGrpSpPr>
      <p:grpSpPr>
        <a:xfrm>
          <a:off x="0" y="0"/>
          <a:ext cx="0" cy="0"/>
          <a:chOff x="0" y="0"/>
          <a:chExt cx="0" cy="0"/>
        </a:xfrm>
      </p:grpSpPr>
      <p:sp>
        <p:nvSpPr>
          <p:cNvPr id="244" name="Google Shape;244;p38"/>
          <p:cNvSpPr txBox="1">
            <a:spLocks noGrp="1"/>
          </p:cNvSpPr>
          <p:nvPr>
            <p:ph type="title"/>
          </p:nvPr>
        </p:nvSpPr>
        <p:spPr>
          <a:xfrm>
            <a:off x="628650" y="417136"/>
            <a:ext cx="7886700" cy="4149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rgbClr val="0066A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45" name="Google Shape;245;p38"/>
          <p:cNvSpPr txBox="1">
            <a:spLocks noGrp="1"/>
          </p:cNvSpPr>
          <p:nvPr>
            <p:ph type="body" idx="1"/>
          </p:nvPr>
        </p:nvSpPr>
        <p:spPr>
          <a:xfrm>
            <a:off x="628650" y="1369219"/>
            <a:ext cx="4971000" cy="21660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o"/>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46" name="Google Shape;246;p38"/>
          <p:cNvSpPr txBox="1">
            <a:spLocks noGrp="1"/>
          </p:cNvSpPr>
          <p:nvPr>
            <p:ph type="body" idx="2"/>
          </p:nvPr>
        </p:nvSpPr>
        <p:spPr>
          <a:xfrm>
            <a:off x="628650" y="3535052"/>
            <a:ext cx="4971000" cy="6786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500"/>
              <a:buNone/>
              <a:defRPr sz="1500" b="1">
                <a:solidFill>
                  <a:srgbClr val="0066A1"/>
                </a:solidFill>
              </a:defRPr>
            </a:lvl1pPr>
            <a:lvl2pPr marL="914400" lvl="1" indent="-317500" algn="l">
              <a:lnSpc>
                <a:spcPct val="90000"/>
              </a:lnSpc>
              <a:spcBef>
                <a:spcPts val="400"/>
              </a:spcBef>
              <a:spcAft>
                <a:spcPts val="0"/>
              </a:spcAft>
              <a:buSzPts val="1400"/>
              <a:buChar char="-"/>
              <a:defRPr sz="1400"/>
            </a:lvl2pPr>
            <a:lvl3pPr marL="1371600" lvl="2" indent="-317500" algn="l">
              <a:lnSpc>
                <a:spcPct val="90000"/>
              </a:lnSpc>
              <a:spcBef>
                <a:spcPts val="400"/>
              </a:spcBef>
              <a:spcAft>
                <a:spcPts val="0"/>
              </a:spcAft>
              <a:buSzPts val="1400"/>
              <a:buChar char="•"/>
              <a:defRPr sz="1400"/>
            </a:lvl3pPr>
            <a:lvl4pPr marL="1828800" lvl="3" indent="-317500" algn="l">
              <a:lnSpc>
                <a:spcPct val="90000"/>
              </a:lnSpc>
              <a:spcBef>
                <a:spcPts val="400"/>
              </a:spcBef>
              <a:spcAft>
                <a:spcPts val="0"/>
              </a:spcAft>
              <a:buSzPts val="1400"/>
              <a:buChar char="▪"/>
              <a:defRPr sz="1400"/>
            </a:lvl4pPr>
            <a:lvl5pPr marL="2286000" lvl="4" indent="-317500" algn="l">
              <a:lnSpc>
                <a:spcPct val="90000"/>
              </a:lnSpc>
              <a:spcBef>
                <a:spcPts val="400"/>
              </a:spcBef>
              <a:spcAft>
                <a:spcPts val="0"/>
              </a:spcAft>
              <a:buSzPts val="1400"/>
              <a:buChar char="o"/>
              <a:defRPr sz="14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47" name="Google Shape;247;p38"/>
          <p:cNvSpPr>
            <a:spLocks noGrp="1"/>
          </p:cNvSpPr>
          <p:nvPr>
            <p:ph type="pic" idx="3"/>
          </p:nvPr>
        </p:nvSpPr>
        <p:spPr>
          <a:xfrm>
            <a:off x="5712644" y="1369219"/>
            <a:ext cx="2802600" cy="2844600"/>
          </a:xfrm>
          <a:prstGeom prst="rect">
            <a:avLst/>
          </a:prstGeom>
          <a:noFill/>
          <a:ln>
            <a:noFill/>
          </a:ln>
        </p:spPr>
      </p:sp>
      <p:sp>
        <p:nvSpPr>
          <p:cNvPr id="248" name="Google Shape;248;p38"/>
          <p:cNvSpPr txBox="1">
            <a:spLocks noGrp="1"/>
          </p:cNvSpPr>
          <p:nvPr>
            <p:ph type="sldNum" idx="12"/>
          </p:nvPr>
        </p:nvSpPr>
        <p:spPr>
          <a:xfrm>
            <a:off x="385322" y="4654044"/>
            <a:ext cx="4866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
        <p:nvSpPr>
          <p:cNvPr id="249" name="Google Shape;249;p38"/>
          <p:cNvSpPr txBox="1">
            <a:spLocks noGrp="1"/>
          </p:cNvSpPr>
          <p:nvPr>
            <p:ph type="body" idx="4"/>
          </p:nvPr>
        </p:nvSpPr>
        <p:spPr>
          <a:xfrm>
            <a:off x="628650" y="829648"/>
            <a:ext cx="7886700" cy="2676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SzPts val="1800"/>
              <a:buNone/>
              <a:defRPr sz="1800" b="1" i="1">
                <a:solidFill>
                  <a:srgbClr val="7F7F7F"/>
                </a:solidFill>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o"/>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1">
  <p:cSld name="Title and Content">
    <p:spTree>
      <p:nvGrpSpPr>
        <p:cNvPr id="1" name="Shape 250"/>
        <p:cNvGrpSpPr/>
        <p:nvPr/>
      </p:nvGrpSpPr>
      <p:grpSpPr>
        <a:xfrm>
          <a:off x="0" y="0"/>
          <a:ext cx="0" cy="0"/>
          <a:chOff x="0" y="0"/>
          <a:chExt cx="0" cy="0"/>
        </a:xfrm>
      </p:grpSpPr>
      <p:sp>
        <p:nvSpPr>
          <p:cNvPr id="251" name="Google Shape;251;p39"/>
          <p:cNvSpPr txBox="1">
            <a:spLocks noGrp="1"/>
          </p:cNvSpPr>
          <p:nvPr>
            <p:ph type="title"/>
          </p:nvPr>
        </p:nvSpPr>
        <p:spPr>
          <a:xfrm>
            <a:off x="628650" y="416719"/>
            <a:ext cx="7886700" cy="4155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SzPts val="2600"/>
              <a:buNone/>
              <a:defRPr/>
            </a:lvl1pPr>
            <a:lvl2pPr lvl="1" algn="l">
              <a:lnSpc>
                <a:spcPct val="90000"/>
              </a:lnSpc>
              <a:spcBef>
                <a:spcPts val="0"/>
              </a:spcBef>
              <a:spcAft>
                <a:spcPts val="0"/>
              </a:spcAft>
              <a:buSzPts val="1100"/>
              <a:buNone/>
              <a:defRPr/>
            </a:lvl2pPr>
            <a:lvl3pPr lvl="2" algn="l">
              <a:lnSpc>
                <a:spcPct val="90000"/>
              </a:lnSpc>
              <a:spcBef>
                <a:spcPts val="0"/>
              </a:spcBef>
              <a:spcAft>
                <a:spcPts val="0"/>
              </a:spcAft>
              <a:buSzPts val="1100"/>
              <a:buNone/>
              <a:defRPr/>
            </a:lvl3pPr>
            <a:lvl4pPr lvl="3" algn="l">
              <a:lnSpc>
                <a:spcPct val="90000"/>
              </a:lnSpc>
              <a:spcBef>
                <a:spcPts val="0"/>
              </a:spcBef>
              <a:spcAft>
                <a:spcPts val="0"/>
              </a:spcAft>
              <a:buSzPts val="1100"/>
              <a:buNone/>
              <a:defRPr/>
            </a:lvl4pPr>
            <a:lvl5pPr lvl="4" algn="l">
              <a:lnSpc>
                <a:spcPct val="90000"/>
              </a:lnSpc>
              <a:spcBef>
                <a:spcPts val="0"/>
              </a:spcBef>
              <a:spcAft>
                <a:spcPts val="0"/>
              </a:spcAft>
              <a:buSzPts val="1100"/>
              <a:buNone/>
              <a:defRPr/>
            </a:lvl5pPr>
            <a:lvl6pPr lvl="5" algn="l">
              <a:lnSpc>
                <a:spcPct val="90000"/>
              </a:lnSpc>
              <a:spcBef>
                <a:spcPts val="0"/>
              </a:spcBef>
              <a:spcAft>
                <a:spcPts val="0"/>
              </a:spcAft>
              <a:buSzPts val="1100"/>
              <a:buNone/>
              <a:defRPr/>
            </a:lvl6pPr>
            <a:lvl7pPr lvl="6" algn="l">
              <a:lnSpc>
                <a:spcPct val="90000"/>
              </a:lnSpc>
              <a:spcBef>
                <a:spcPts val="0"/>
              </a:spcBef>
              <a:spcAft>
                <a:spcPts val="0"/>
              </a:spcAft>
              <a:buSzPts val="1100"/>
              <a:buNone/>
              <a:defRPr/>
            </a:lvl7pPr>
            <a:lvl8pPr lvl="7" algn="l">
              <a:lnSpc>
                <a:spcPct val="90000"/>
              </a:lnSpc>
              <a:spcBef>
                <a:spcPts val="0"/>
              </a:spcBef>
              <a:spcAft>
                <a:spcPts val="0"/>
              </a:spcAft>
              <a:buSzPts val="1100"/>
              <a:buNone/>
              <a:defRPr/>
            </a:lvl8pPr>
            <a:lvl9pPr lvl="8" algn="l">
              <a:lnSpc>
                <a:spcPct val="90000"/>
              </a:lnSpc>
              <a:spcBef>
                <a:spcPts val="0"/>
              </a:spcBef>
              <a:spcAft>
                <a:spcPts val="0"/>
              </a:spcAft>
              <a:buSzPts val="1100"/>
              <a:buNone/>
              <a:defRPr/>
            </a:lvl9pPr>
          </a:lstStyle>
          <a:p>
            <a:endParaRPr/>
          </a:p>
        </p:txBody>
      </p:sp>
      <p:sp>
        <p:nvSpPr>
          <p:cNvPr id="252" name="Google Shape;252;p39"/>
          <p:cNvSpPr txBox="1">
            <a:spLocks noGrp="1"/>
          </p:cNvSpPr>
          <p:nvPr>
            <p:ph type="body" idx="1"/>
          </p:nvPr>
        </p:nvSpPr>
        <p:spPr>
          <a:xfrm>
            <a:off x="628650" y="1071563"/>
            <a:ext cx="7886700" cy="3263400"/>
          </a:xfrm>
          <a:prstGeom prst="rect">
            <a:avLst/>
          </a:prstGeom>
          <a:noFill/>
          <a:ln>
            <a:noFill/>
          </a:ln>
        </p:spPr>
        <p:txBody>
          <a:bodyPr spcFirstLastPara="1" wrap="square" lIns="68575" tIns="34275" rIns="68575" bIns="34275" anchor="t" anchorCtr="0">
            <a:normAutofit/>
          </a:bodyPr>
          <a:lstStyle>
            <a:lvl1pPr marL="457200" lvl="0" indent="-336550" algn="l">
              <a:lnSpc>
                <a:spcPct val="90000"/>
              </a:lnSpc>
              <a:spcBef>
                <a:spcPts val="800"/>
              </a:spcBef>
              <a:spcAft>
                <a:spcPts val="0"/>
              </a:spcAft>
              <a:buSzPts val="1700"/>
              <a:buFont typeface="Calibri"/>
              <a:buChar char="•"/>
              <a:defRPr/>
            </a:lvl1pPr>
            <a:lvl2pPr marL="914400" lvl="1" indent="-317500" algn="l">
              <a:lnSpc>
                <a:spcPct val="90000"/>
              </a:lnSpc>
              <a:spcBef>
                <a:spcPts val="400"/>
              </a:spcBef>
              <a:spcAft>
                <a:spcPts val="0"/>
              </a:spcAft>
              <a:buClr>
                <a:srgbClr val="595959"/>
              </a:buClr>
              <a:buSzPts val="1400"/>
              <a:buChar char="-"/>
              <a:defRPr/>
            </a:lvl2pPr>
            <a:lvl3pPr marL="1371600" lvl="2" indent="-317500" algn="l">
              <a:lnSpc>
                <a:spcPct val="90000"/>
              </a:lnSpc>
              <a:spcBef>
                <a:spcPts val="400"/>
              </a:spcBef>
              <a:spcAft>
                <a:spcPts val="0"/>
              </a:spcAft>
              <a:buClr>
                <a:srgbClr val="595959"/>
              </a:buClr>
              <a:buSzPts val="1400"/>
              <a:buChar char="•"/>
              <a:defRPr/>
            </a:lvl3pPr>
            <a:lvl4pPr marL="1828800" lvl="3" indent="-317500" algn="l">
              <a:lnSpc>
                <a:spcPct val="90000"/>
              </a:lnSpc>
              <a:spcBef>
                <a:spcPts val="400"/>
              </a:spcBef>
              <a:spcAft>
                <a:spcPts val="0"/>
              </a:spcAft>
              <a:buClr>
                <a:srgbClr val="595959"/>
              </a:buClr>
              <a:buSzPts val="1400"/>
              <a:buChar char="▪"/>
              <a:defRPr/>
            </a:lvl4pPr>
            <a:lvl5pPr marL="2286000" lvl="4" indent="-317500" algn="l">
              <a:lnSpc>
                <a:spcPct val="90000"/>
              </a:lnSpc>
              <a:spcBef>
                <a:spcPts val="400"/>
              </a:spcBef>
              <a:spcAft>
                <a:spcPts val="0"/>
              </a:spcAft>
              <a:buClr>
                <a:srgbClr val="595959"/>
              </a:buClr>
              <a:buSzPts val="1400"/>
              <a:buChar char="o"/>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53" name="Google Shape;253;p39"/>
          <p:cNvSpPr txBox="1">
            <a:spLocks noGrp="1"/>
          </p:cNvSpPr>
          <p:nvPr>
            <p:ph type="dt" idx="10"/>
          </p:nvPr>
        </p:nvSpPr>
        <p:spPr>
          <a:xfrm>
            <a:off x="0" y="0"/>
            <a:ext cx="0" cy="0"/>
          </a:xfrm>
          <a:prstGeom prst="rect">
            <a:avLst/>
          </a:prstGeom>
          <a:noFill/>
          <a:ln>
            <a:noFill/>
          </a:ln>
        </p:spPr>
        <p:txBody>
          <a:bodyPr spcFirstLastPara="1" wrap="square" lIns="68575" tIns="34275" rIns="68575" bIns="34275" anchor="t" anchorCtr="0">
            <a:noAutofit/>
          </a:bodyPr>
          <a:lstStyle>
            <a:lvl1pPr marR="0" lvl="0" algn="l">
              <a:spcBef>
                <a:spcPts val="0"/>
              </a:spcBef>
              <a:spcAft>
                <a:spcPts val="0"/>
              </a:spcAft>
              <a:buSzPts val="1100"/>
              <a:buNone/>
              <a:defRPr sz="1800" b="0" i="0" u="none" strike="noStrike" cap="none">
                <a:solidFill>
                  <a:schemeClr val="dk1"/>
                </a:solidFill>
                <a:latin typeface="Arial"/>
                <a:ea typeface="Arial"/>
                <a:cs typeface="Arial"/>
                <a:sym typeface="Arial"/>
              </a:defRPr>
            </a:lvl1pPr>
            <a:lvl2pPr marR="0" lvl="1" algn="l">
              <a:spcBef>
                <a:spcPts val="0"/>
              </a:spcBef>
              <a:spcAft>
                <a:spcPts val="0"/>
              </a:spcAft>
              <a:buSzPts val="1100"/>
              <a:buNone/>
              <a:defRPr sz="1800" b="0" i="0" u="none" strike="noStrike" cap="none">
                <a:solidFill>
                  <a:schemeClr val="dk1"/>
                </a:solidFill>
                <a:latin typeface="Arial"/>
                <a:ea typeface="Arial"/>
                <a:cs typeface="Arial"/>
                <a:sym typeface="Arial"/>
              </a:defRPr>
            </a:lvl2pPr>
            <a:lvl3pPr marR="0" lvl="2" algn="l">
              <a:spcBef>
                <a:spcPts val="0"/>
              </a:spcBef>
              <a:spcAft>
                <a:spcPts val="0"/>
              </a:spcAft>
              <a:buSzPts val="1100"/>
              <a:buNone/>
              <a:defRPr sz="1800" b="0" i="0" u="none" strike="noStrike" cap="none">
                <a:solidFill>
                  <a:schemeClr val="dk1"/>
                </a:solidFill>
                <a:latin typeface="Arial"/>
                <a:ea typeface="Arial"/>
                <a:cs typeface="Arial"/>
                <a:sym typeface="Arial"/>
              </a:defRPr>
            </a:lvl3pPr>
            <a:lvl4pPr marR="0" lvl="3" algn="l">
              <a:spcBef>
                <a:spcPts val="0"/>
              </a:spcBef>
              <a:spcAft>
                <a:spcPts val="0"/>
              </a:spcAft>
              <a:buSzPts val="1100"/>
              <a:buNone/>
              <a:defRPr sz="1800" b="0" i="0" u="none" strike="noStrike" cap="none">
                <a:solidFill>
                  <a:schemeClr val="dk1"/>
                </a:solidFill>
                <a:latin typeface="Arial"/>
                <a:ea typeface="Arial"/>
                <a:cs typeface="Arial"/>
                <a:sym typeface="Arial"/>
              </a:defRPr>
            </a:lvl4pPr>
            <a:lvl5pPr marR="0" lvl="4" algn="l">
              <a:spcBef>
                <a:spcPts val="0"/>
              </a:spcBef>
              <a:spcAft>
                <a:spcPts val="0"/>
              </a:spcAft>
              <a:buSzPts val="1100"/>
              <a:buNone/>
              <a:defRPr sz="1800" b="0" i="0" u="none" strike="noStrike" cap="none">
                <a:solidFill>
                  <a:schemeClr val="dk1"/>
                </a:solidFill>
                <a:latin typeface="Arial"/>
                <a:ea typeface="Arial"/>
                <a:cs typeface="Arial"/>
                <a:sym typeface="Arial"/>
              </a:defRPr>
            </a:lvl5pPr>
            <a:lvl6pPr marR="0" lvl="5" algn="l">
              <a:spcBef>
                <a:spcPts val="0"/>
              </a:spcBef>
              <a:spcAft>
                <a:spcPts val="0"/>
              </a:spcAft>
              <a:buSzPts val="1100"/>
              <a:buNone/>
              <a:defRPr sz="1800" b="0" i="0" u="none" strike="noStrike" cap="none">
                <a:solidFill>
                  <a:schemeClr val="dk1"/>
                </a:solidFill>
                <a:latin typeface="Arial"/>
                <a:ea typeface="Arial"/>
                <a:cs typeface="Arial"/>
                <a:sym typeface="Arial"/>
              </a:defRPr>
            </a:lvl6pPr>
            <a:lvl7pPr marR="0" lvl="6" algn="l">
              <a:spcBef>
                <a:spcPts val="0"/>
              </a:spcBef>
              <a:spcAft>
                <a:spcPts val="0"/>
              </a:spcAft>
              <a:buSzPts val="1100"/>
              <a:buNone/>
              <a:defRPr sz="1800" b="0" i="0" u="none" strike="noStrike" cap="none">
                <a:solidFill>
                  <a:schemeClr val="dk1"/>
                </a:solidFill>
                <a:latin typeface="Arial"/>
                <a:ea typeface="Arial"/>
                <a:cs typeface="Arial"/>
                <a:sym typeface="Arial"/>
              </a:defRPr>
            </a:lvl7pPr>
            <a:lvl8pPr marR="0" lvl="7" algn="l">
              <a:spcBef>
                <a:spcPts val="0"/>
              </a:spcBef>
              <a:spcAft>
                <a:spcPts val="0"/>
              </a:spcAft>
              <a:buSzPts val="1100"/>
              <a:buNone/>
              <a:defRPr sz="1800" b="0" i="0" u="none" strike="noStrike" cap="none">
                <a:solidFill>
                  <a:schemeClr val="dk1"/>
                </a:solidFill>
                <a:latin typeface="Arial"/>
                <a:ea typeface="Arial"/>
                <a:cs typeface="Arial"/>
                <a:sym typeface="Arial"/>
              </a:defRPr>
            </a:lvl8pPr>
            <a:lvl9pPr marR="0" lvl="8" algn="l">
              <a:spcBef>
                <a:spcPts val="0"/>
              </a:spcBef>
              <a:spcAft>
                <a:spcPts val="0"/>
              </a:spcAft>
              <a:buSzPts val="1100"/>
              <a:buNone/>
              <a:defRPr sz="1800" b="0" i="0" u="none" strike="noStrike" cap="none">
                <a:solidFill>
                  <a:schemeClr val="dk1"/>
                </a:solidFill>
                <a:latin typeface="Arial"/>
                <a:ea typeface="Arial"/>
                <a:cs typeface="Arial"/>
                <a:sym typeface="Arial"/>
              </a:defRPr>
            </a:lvl9pPr>
          </a:lstStyle>
          <a:p>
            <a:endParaRPr/>
          </a:p>
        </p:txBody>
      </p:sp>
      <p:sp>
        <p:nvSpPr>
          <p:cNvPr id="254" name="Google Shape;254;p39"/>
          <p:cNvSpPr txBox="1">
            <a:spLocks noGrp="1"/>
          </p:cNvSpPr>
          <p:nvPr>
            <p:ph type="sldNum" idx="12"/>
          </p:nvPr>
        </p:nvSpPr>
        <p:spPr>
          <a:xfrm>
            <a:off x="385763" y="4654154"/>
            <a:ext cx="485700" cy="273900"/>
          </a:xfrm>
          <a:prstGeom prst="rect">
            <a:avLst/>
          </a:prstGeom>
          <a:noFill/>
          <a:ln>
            <a:noFill/>
          </a:ln>
        </p:spPr>
        <p:txBody>
          <a:bodyPr spcFirstLastPara="1" wrap="square" lIns="68575" tIns="34275" rIns="68575" bIns="34275" anchor="ctr" anchorCtr="0">
            <a:noAutofit/>
          </a:bodyPr>
          <a:lstStyle>
            <a:lvl1pPr marL="0" marR="0" lvl="0" indent="0" algn="l">
              <a:spcBef>
                <a:spcPts val="0"/>
              </a:spcBef>
              <a:spcAft>
                <a:spcPts val="0"/>
              </a:spcAft>
              <a:buNone/>
              <a:defRPr sz="900" b="0" i="0" u="none" strike="noStrike" cap="none">
                <a:solidFill>
                  <a:srgbClr val="0066A1"/>
                </a:solidFill>
                <a:latin typeface="Arial"/>
                <a:ea typeface="Arial"/>
                <a:cs typeface="Arial"/>
                <a:sym typeface="Arial"/>
              </a:defRPr>
            </a:lvl1pPr>
            <a:lvl2pPr marL="0" marR="0" lvl="1" indent="0" algn="l">
              <a:spcBef>
                <a:spcPts val="0"/>
              </a:spcBef>
              <a:spcAft>
                <a:spcPts val="0"/>
              </a:spcAft>
              <a:buNone/>
              <a:defRPr sz="900" b="0" i="0" u="none" strike="noStrike" cap="none">
                <a:solidFill>
                  <a:srgbClr val="0066A1"/>
                </a:solidFill>
                <a:latin typeface="Arial"/>
                <a:ea typeface="Arial"/>
                <a:cs typeface="Arial"/>
                <a:sym typeface="Arial"/>
              </a:defRPr>
            </a:lvl2pPr>
            <a:lvl3pPr marL="0" marR="0" lvl="2" indent="0" algn="l">
              <a:spcBef>
                <a:spcPts val="0"/>
              </a:spcBef>
              <a:spcAft>
                <a:spcPts val="0"/>
              </a:spcAft>
              <a:buNone/>
              <a:defRPr sz="900" b="0" i="0" u="none" strike="noStrike" cap="none">
                <a:solidFill>
                  <a:srgbClr val="0066A1"/>
                </a:solidFill>
                <a:latin typeface="Arial"/>
                <a:ea typeface="Arial"/>
                <a:cs typeface="Arial"/>
                <a:sym typeface="Arial"/>
              </a:defRPr>
            </a:lvl3pPr>
            <a:lvl4pPr marL="0" marR="0" lvl="3" indent="0" algn="l">
              <a:spcBef>
                <a:spcPts val="0"/>
              </a:spcBef>
              <a:spcAft>
                <a:spcPts val="0"/>
              </a:spcAft>
              <a:buNone/>
              <a:defRPr sz="900" b="0" i="0" u="none" strike="noStrike" cap="none">
                <a:solidFill>
                  <a:srgbClr val="0066A1"/>
                </a:solidFill>
                <a:latin typeface="Arial"/>
                <a:ea typeface="Arial"/>
                <a:cs typeface="Arial"/>
                <a:sym typeface="Arial"/>
              </a:defRPr>
            </a:lvl4pPr>
            <a:lvl5pPr marL="0" marR="0" lvl="4" indent="0" algn="l">
              <a:spcBef>
                <a:spcPts val="0"/>
              </a:spcBef>
              <a:spcAft>
                <a:spcPts val="0"/>
              </a:spcAft>
              <a:buNone/>
              <a:defRPr sz="900" b="0" i="0" u="none" strike="noStrike" cap="none">
                <a:solidFill>
                  <a:srgbClr val="0066A1"/>
                </a:solidFill>
                <a:latin typeface="Arial"/>
                <a:ea typeface="Arial"/>
                <a:cs typeface="Arial"/>
                <a:sym typeface="Arial"/>
              </a:defRPr>
            </a:lvl5pPr>
            <a:lvl6pPr marL="0" marR="0" lvl="5" indent="0" algn="l">
              <a:spcBef>
                <a:spcPts val="0"/>
              </a:spcBef>
              <a:spcAft>
                <a:spcPts val="0"/>
              </a:spcAft>
              <a:buNone/>
              <a:defRPr sz="900" b="0" i="0" u="none" strike="noStrike" cap="none">
                <a:solidFill>
                  <a:srgbClr val="0066A1"/>
                </a:solidFill>
                <a:latin typeface="Arial"/>
                <a:ea typeface="Arial"/>
                <a:cs typeface="Arial"/>
                <a:sym typeface="Arial"/>
              </a:defRPr>
            </a:lvl6pPr>
            <a:lvl7pPr marL="0" marR="0" lvl="6" indent="0" algn="l">
              <a:spcBef>
                <a:spcPts val="0"/>
              </a:spcBef>
              <a:spcAft>
                <a:spcPts val="0"/>
              </a:spcAft>
              <a:buNone/>
              <a:defRPr sz="900" b="0" i="0" u="none" strike="noStrike" cap="none">
                <a:solidFill>
                  <a:srgbClr val="0066A1"/>
                </a:solidFill>
                <a:latin typeface="Arial"/>
                <a:ea typeface="Arial"/>
                <a:cs typeface="Arial"/>
                <a:sym typeface="Arial"/>
              </a:defRPr>
            </a:lvl7pPr>
            <a:lvl8pPr marL="0" marR="0" lvl="7" indent="0" algn="l">
              <a:spcBef>
                <a:spcPts val="0"/>
              </a:spcBef>
              <a:spcAft>
                <a:spcPts val="0"/>
              </a:spcAft>
              <a:buNone/>
              <a:defRPr sz="900" b="0" i="0" u="none" strike="noStrike" cap="none">
                <a:solidFill>
                  <a:srgbClr val="0066A1"/>
                </a:solidFill>
                <a:latin typeface="Arial"/>
                <a:ea typeface="Arial"/>
                <a:cs typeface="Arial"/>
                <a:sym typeface="Arial"/>
              </a:defRPr>
            </a:lvl8pPr>
            <a:lvl9pPr marL="0" marR="0" lvl="8" indent="0" algn="l">
              <a:spcBef>
                <a:spcPts val="0"/>
              </a:spcBef>
              <a:spcAft>
                <a:spcPts val="0"/>
              </a:spcAft>
              <a:buNone/>
              <a:defRPr sz="900" b="0" i="0" u="none" strike="noStrike" cap="none">
                <a:solidFill>
                  <a:srgbClr val="0066A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Green">
  <p:cSld name="Title and Content Green">
    <p:spTree>
      <p:nvGrpSpPr>
        <p:cNvPr id="1" name="Shape 255"/>
        <p:cNvGrpSpPr/>
        <p:nvPr/>
      </p:nvGrpSpPr>
      <p:grpSpPr>
        <a:xfrm>
          <a:off x="0" y="0"/>
          <a:ext cx="0" cy="0"/>
          <a:chOff x="0" y="0"/>
          <a:chExt cx="0" cy="0"/>
        </a:xfrm>
      </p:grpSpPr>
      <p:pic>
        <p:nvPicPr>
          <p:cNvPr id="256" name="Google Shape;256;p40"/>
          <p:cNvPicPr preferRelativeResize="0"/>
          <p:nvPr/>
        </p:nvPicPr>
        <p:blipFill rotWithShape="1">
          <a:blip r:embed="rId2">
            <a:alphaModFix/>
          </a:blip>
          <a:srcRect/>
          <a:stretch/>
        </p:blipFill>
        <p:spPr>
          <a:xfrm>
            <a:off x="5647811" y="3648589"/>
            <a:ext cx="3514725" cy="1504950"/>
          </a:xfrm>
          <a:prstGeom prst="rect">
            <a:avLst/>
          </a:prstGeom>
          <a:noFill/>
          <a:ln>
            <a:noFill/>
          </a:ln>
        </p:spPr>
      </p:pic>
      <p:sp>
        <p:nvSpPr>
          <p:cNvPr id="257" name="Google Shape;257;p40"/>
          <p:cNvSpPr txBox="1">
            <a:spLocks noGrp="1"/>
          </p:cNvSpPr>
          <p:nvPr>
            <p:ph type="title"/>
          </p:nvPr>
        </p:nvSpPr>
        <p:spPr>
          <a:xfrm>
            <a:off x="158822" y="826294"/>
            <a:ext cx="7953000" cy="6195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0066A2"/>
              </a:buClr>
              <a:buSzPts val="2700"/>
              <a:buFont typeface="Calibri"/>
              <a:buNone/>
              <a:defRPr sz="2700" b="1">
                <a:solidFill>
                  <a:srgbClr val="0066A2"/>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58" name="Google Shape;258;p40"/>
          <p:cNvSpPr txBox="1">
            <a:spLocks noGrp="1"/>
          </p:cNvSpPr>
          <p:nvPr>
            <p:ph type="body" idx="1"/>
          </p:nvPr>
        </p:nvSpPr>
        <p:spPr>
          <a:xfrm>
            <a:off x="158822" y="1548134"/>
            <a:ext cx="7953000" cy="2769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2100"/>
              <a:buFont typeface="Calibri"/>
              <a:buNone/>
              <a:defRPr sz="2100"/>
            </a:lvl1pPr>
            <a:lvl2pPr marL="914400" lvl="1" indent="-228600" algn="l">
              <a:lnSpc>
                <a:spcPct val="90000"/>
              </a:lnSpc>
              <a:spcBef>
                <a:spcPts val="400"/>
              </a:spcBef>
              <a:spcAft>
                <a:spcPts val="0"/>
              </a:spcAft>
              <a:buClr>
                <a:schemeClr val="dk1"/>
              </a:buClr>
              <a:buSzPts val="1800"/>
              <a:buFont typeface="Calibri"/>
              <a:buNone/>
              <a:defRPr/>
            </a:lvl2pPr>
            <a:lvl3pPr marL="1371600" lvl="2" indent="-228600" algn="l">
              <a:lnSpc>
                <a:spcPct val="90000"/>
              </a:lnSpc>
              <a:spcBef>
                <a:spcPts val="400"/>
              </a:spcBef>
              <a:spcAft>
                <a:spcPts val="0"/>
              </a:spcAft>
              <a:buClr>
                <a:schemeClr val="dk1"/>
              </a:buClr>
              <a:buSzPts val="1500"/>
              <a:buFont typeface="Calibri"/>
              <a:buNone/>
              <a:defRPr/>
            </a:lvl3pPr>
            <a:lvl4pPr marL="1828800" lvl="3" indent="-228600" algn="l">
              <a:lnSpc>
                <a:spcPct val="90000"/>
              </a:lnSpc>
              <a:spcBef>
                <a:spcPts val="400"/>
              </a:spcBef>
              <a:spcAft>
                <a:spcPts val="0"/>
              </a:spcAft>
              <a:buClr>
                <a:schemeClr val="dk1"/>
              </a:buClr>
              <a:buSzPts val="1400"/>
              <a:buFont typeface="Calibri"/>
              <a:buNone/>
              <a:defRPr/>
            </a:lvl4pPr>
            <a:lvl5pPr marL="2286000" lvl="4" indent="-228600" algn="l">
              <a:lnSpc>
                <a:spcPct val="90000"/>
              </a:lnSpc>
              <a:spcBef>
                <a:spcPts val="400"/>
              </a:spcBef>
              <a:spcAft>
                <a:spcPts val="0"/>
              </a:spcAft>
              <a:buClr>
                <a:schemeClr val="dk1"/>
              </a:buClr>
              <a:buSzPts val="1400"/>
              <a:buFont typeface="Calibri"/>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59" name="Google Shape;259;p40"/>
          <p:cNvSpPr txBox="1">
            <a:spLocks noGrp="1"/>
          </p:cNvSpPr>
          <p:nvPr>
            <p:ph type="sldNum" idx="12"/>
          </p:nvPr>
        </p:nvSpPr>
        <p:spPr>
          <a:xfrm>
            <a:off x="6889341"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100"/>
              <a:buFont typeface="Arial"/>
              <a:buNone/>
              <a:defRPr sz="1100" b="1"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100"/>
              <a:buFont typeface="Arial"/>
              <a:buNone/>
              <a:defRPr sz="1100" b="1"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100"/>
              <a:buFont typeface="Arial"/>
              <a:buNone/>
              <a:defRPr sz="1100" b="1"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100"/>
              <a:buFont typeface="Arial"/>
              <a:buNone/>
              <a:defRPr sz="1100" b="1"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100"/>
              <a:buFont typeface="Arial"/>
              <a:buNone/>
              <a:defRPr sz="1100" b="1"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100"/>
              <a:buFont typeface="Arial"/>
              <a:buNone/>
              <a:defRPr sz="1100" b="1"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100"/>
              <a:buFont typeface="Arial"/>
              <a:buNone/>
              <a:defRPr sz="1100" b="1"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100"/>
              <a:buFont typeface="Arial"/>
              <a:buNone/>
              <a:defRPr sz="1100" b="1"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100"/>
              <a:buFont typeface="Arial"/>
              <a:buNone/>
              <a:defRPr sz="11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260" name="Google Shape;260;p40"/>
          <p:cNvPicPr preferRelativeResize="0"/>
          <p:nvPr/>
        </p:nvPicPr>
        <p:blipFill rotWithShape="1">
          <a:blip r:embed="rId3">
            <a:alphaModFix/>
          </a:blip>
          <a:srcRect/>
          <a:stretch/>
        </p:blipFill>
        <p:spPr>
          <a:xfrm>
            <a:off x="4763" y="0"/>
            <a:ext cx="9134475" cy="723900"/>
          </a:xfrm>
          <a:prstGeom prst="rect">
            <a:avLst/>
          </a:prstGeom>
          <a:noFill/>
          <a:ln>
            <a:noFill/>
          </a:ln>
        </p:spPr>
      </p:pic>
      <p:pic>
        <p:nvPicPr>
          <p:cNvPr id="262" name="Google Shape;262;p40" descr="Logo, icon&#10;&#10;Description automatically generated"/>
          <p:cNvPicPr preferRelativeResize="0"/>
          <p:nvPr/>
        </p:nvPicPr>
        <p:blipFill rotWithShape="1">
          <a:blip r:embed="rId4">
            <a:alphaModFix/>
          </a:blip>
          <a:srcRect/>
          <a:stretch/>
        </p:blipFill>
        <p:spPr>
          <a:xfrm>
            <a:off x="7918041" y="195706"/>
            <a:ext cx="983727" cy="286921"/>
          </a:xfrm>
          <a:prstGeom prst="rect">
            <a:avLst/>
          </a:prstGeom>
          <a:noFill/>
          <a:ln>
            <a:noFill/>
          </a:ln>
        </p:spPr>
      </p:pic>
      <p:sp>
        <p:nvSpPr>
          <p:cNvPr id="263" name="Google Shape;263;p40"/>
          <p:cNvSpPr txBox="1">
            <a:spLocks noGrp="1"/>
          </p:cNvSpPr>
          <p:nvPr>
            <p:ph type="body" idx="2"/>
          </p:nvPr>
        </p:nvSpPr>
        <p:spPr>
          <a:xfrm>
            <a:off x="0" y="4859874"/>
            <a:ext cx="3437400" cy="2739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7F7F7F"/>
              </a:buClr>
              <a:buSzPts val="1100"/>
              <a:buFont typeface="Calibri"/>
              <a:buNone/>
              <a:defRPr sz="1100">
                <a:solidFill>
                  <a:srgbClr val="7F7F7F"/>
                </a:solidFill>
              </a:defRPr>
            </a:lvl1pPr>
            <a:lvl2pPr marL="914400" lvl="1" indent="-228600" algn="l">
              <a:lnSpc>
                <a:spcPct val="90000"/>
              </a:lnSpc>
              <a:spcBef>
                <a:spcPts val="400"/>
              </a:spcBef>
              <a:spcAft>
                <a:spcPts val="0"/>
              </a:spcAft>
              <a:buClr>
                <a:schemeClr val="dk1"/>
              </a:buClr>
              <a:buSzPts val="1800"/>
              <a:buFont typeface="Calibri"/>
              <a:buNone/>
              <a:defRPr/>
            </a:lvl2pPr>
            <a:lvl3pPr marL="1371600" lvl="2" indent="-228600" algn="l">
              <a:lnSpc>
                <a:spcPct val="90000"/>
              </a:lnSpc>
              <a:spcBef>
                <a:spcPts val="400"/>
              </a:spcBef>
              <a:spcAft>
                <a:spcPts val="0"/>
              </a:spcAft>
              <a:buClr>
                <a:schemeClr val="dk1"/>
              </a:buClr>
              <a:buSzPts val="1500"/>
              <a:buFont typeface="Calibri"/>
              <a:buNone/>
              <a:defRPr/>
            </a:lvl3pPr>
            <a:lvl4pPr marL="1828800" lvl="3" indent="-228600" algn="l">
              <a:lnSpc>
                <a:spcPct val="90000"/>
              </a:lnSpc>
              <a:spcBef>
                <a:spcPts val="400"/>
              </a:spcBef>
              <a:spcAft>
                <a:spcPts val="0"/>
              </a:spcAft>
              <a:buClr>
                <a:schemeClr val="dk1"/>
              </a:buClr>
              <a:buSzPts val="1400"/>
              <a:buFont typeface="Calibri"/>
              <a:buNone/>
              <a:defRPr/>
            </a:lvl4pPr>
            <a:lvl5pPr marL="2286000" lvl="4" indent="-228600" algn="l">
              <a:lnSpc>
                <a:spcPct val="90000"/>
              </a:lnSpc>
              <a:spcBef>
                <a:spcPts val="400"/>
              </a:spcBef>
              <a:spcAft>
                <a:spcPts val="0"/>
              </a:spcAft>
              <a:buClr>
                <a:schemeClr val="dk1"/>
              </a:buClr>
              <a:buSzPts val="1400"/>
              <a:buFont typeface="Calibri"/>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64" name="Google Shape;264;p40"/>
          <p:cNvSpPr txBox="1"/>
          <p:nvPr/>
        </p:nvSpPr>
        <p:spPr>
          <a:xfrm>
            <a:off x="1464244" y="4885070"/>
            <a:ext cx="4298100" cy="2772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 sz="900" b="0" i="1" u="none" strike="noStrike" cap="none">
                <a:solidFill>
                  <a:srgbClr val="888888"/>
                </a:solidFill>
                <a:latin typeface="Calibri"/>
                <a:ea typeface="Calibri"/>
                <a:cs typeface="Calibri"/>
                <a:sym typeface="Calibri"/>
              </a:rPr>
              <a:t>IEEE, the Professional Home for the engineering and technology community worldwide</a:t>
            </a:r>
            <a:endParaRPr sz="900" b="0" i="1"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65"/>
        <p:cNvGrpSpPr/>
        <p:nvPr/>
      </p:nvGrpSpPr>
      <p:grpSpPr>
        <a:xfrm>
          <a:off x="0" y="0"/>
          <a:ext cx="0" cy="0"/>
          <a:chOff x="0" y="0"/>
          <a:chExt cx="0" cy="0"/>
        </a:xfrm>
      </p:grpSpPr>
      <p:sp>
        <p:nvSpPr>
          <p:cNvPr id="266" name="Google Shape;266;p41"/>
          <p:cNvSpPr txBox="1">
            <a:spLocks noGrp="1"/>
          </p:cNvSpPr>
          <p:nvPr>
            <p:ph type="ctrTitle"/>
          </p:nvPr>
        </p:nvSpPr>
        <p:spPr>
          <a:xfrm>
            <a:off x="311708" y="744575"/>
            <a:ext cx="8520600" cy="20526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267" name="Google Shape;267;p41"/>
          <p:cNvSpPr txBox="1">
            <a:spLocks noGrp="1"/>
          </p:cNvSpPr>
          <p:nvPr>
            <p:ph type="subTitle" idx="1"/>
          </p:nvPr>
        </p:nvSpPr>
        <p:spPr>
          <a:xfrm>
            <a:off x="311700" y="2834125"/>
            <a:ext cx="8520600" cy="792600"/>
          </a:xfrm>
          <a:prstGeom prst="rect">
            <a:avLst/>
          </a:prstGeom>
          <a:noFill/>
          <a:ln>
            <a:noFill/>
          </a:ln>
        </p:spPr>
        <p:txBody>
          <a:bodyPr spcFirstLastPara="1" wrap="square" lIns="68575" tIns="34275" rIns="68575" bIns="34275" anchor="t" anchorCtr="0">
            <a:normAutofit/>
          </a:bodyPr>
          <a:lstStyle>
            <a:lvl1pPr lvl="0" algn="ctr">
              <a:lnSpc>
                <a:spcPct val="100000"/>
              </a:lnSpc>
              <a:spcBef>
                <a:spcPts val="800"/>
              </a:spcBef>
              <a:spcAft>
                <a:spcPts val="0"/>
              </a:spcAft>
              <a:buSzPts val="2800"/>
              <a:buNone/>
              <a:defRPr sz="2800"/>
            </a:lvl1pPr>
            <a:lvl2pPr lvl="1" algn="ctr">
              <a:lnSpc>
                <a:spcPct val="100000"/>
              </a:lnSpc>
              <a:spcBef>
                <a:spcPts val="400"/>
              </a:spcBef>
              <a:spcAft>
                <a:spcPts val="0"/>
              </a:spcAft>
              <a:buSzPts val="2800"/>
              <a:buNone/>
              <a:defRPr sz="2800"/>
            </a:lvl2pPr>
            <a:lvl3pPr lvl="2" algn="ctr">
              <a:lnSpc>
                <a:spcPct val="100000"/>
              </a:lnSpc>
              <a:spcBef>
                <a:spcPts val="400"/>
              </a:spcBef>
              <a:spcAft>
                <a:spcPts val="0"/>
              </a:spcAft>
              <a:buSzPts val="2800"/>
              <a:buNone/>
              <a:defRPr sz="2800"/>
            </a:lvl3pPr>
            <a:lvl4pPr lvl="3" algn="ctr">
              <a:lnSpc>
                <a:spcPct val="100000"/>
              </a:lnSpc>
              <a:spcBef>
                <a:spcPts val="400"/>
              </a:spcBef>
              <a:spcAft>
                <a:spcPts val="0"/>
              </a:spcAft>
              <a:buSzPts val="2800"/>
              <a:buNone/>
              <a:defRPr sz="2800"/>
            </a:lvl4pPr>
            <a:lvl5pPr lvl="4" algn="ctr">
              <a:lnSpc>
                <a:spcPct val="100000"/>
              </a:lnSpc>
              <a:spcBef>
                <a:spcPts val="400"/>
              </a:spcBef>
              <a:spcAft>
                <a:spcPts val="0"/>
              </a:spcAft>
              <a:buSzPts val="2800"/>
              <a:buNone/>
              <a:defRPr sz="2800"/>
            </a:lvl5pPr>
            <a:lvl6pPr lvl="5" algn="ctr">
              <a:lnSpc>
                <a:spcPct val="100000"/>
              </a:lnSpc>
              <a:spcBef>
                <a:spcPts val="400"/>
              </a:spcBef>
              <a:spcAft>
                <a:spcPts val="0"/>
              </a:spcAft>
              <a:buSzPts val="2800"/>
              <a:buNone/>
              <a:defRPr sz="2800"/>
            </a:lvl6pPr>
            <a:lvl7pPr lvl="6" algn="ctr">
              <a:lnSpc>
                <a:spcPct val="100000"/>
              </a:lnSpc>
              <a:spcBef>
                <a:spcPts val="400"/>
              </a:spcBef>
              <a:spcAft>
                <a:spcPts val="0"/>
              </a:spcAft>
              <a:buSzPts val="2800"/>
              <a:buNone/>
              <a:defRPr sz="2800"/>
            </a:lvl7pPr>
            <a:lvl8pPr lvl="7" algn="ctr">
              <a:lnSpc>
                <a:spcPct val="100000"/>
              </a:lnSpc>
              <a:spcBef>
                <a:spcPts val="400"/>
              </a:spcBef>
              <a:spcAft>
                <a:spcPts val="0"/>
              </a:spcAft>
              <a:buSzPts val="2800"/>
              <a:buNone/>
              <a:defRPr sz="2800"/>
            </a:lvl8pPr>
            <a:lvl9pPr lvl="8" algn="ctr">
              <a:lnSpc>
                <a:spcPct val="100000"/>
              </a:lnSpc>
              <a:spcBef>
                <a:spcPts val="400"/>
              </a:spcBef>
              <a:spcAft>
                <a:spcPts val="0"/>
              </a:spcAft>
              <a:buSzPts val="2800"/>
              <a:buNone/>
              <a:defRPr sz="2800"/>
            </a:lvl9pPr>
          </a:lstStyle>
          <a:p>
            <a:endParaRPr/>
          </a:p>
        </p:txBody>
      </p:sp>
      <p:sp>
        <p:nvSpPr>
          <p:cNvPr id="268" name="Google Shape;268;p41"/>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100"/>
              <a:buFont typeface="Arial"/>
              <a:buNone/>
              <a:defRPr sz="1100" b="1"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100"/>
              <a:buFont typeface="Arial"/>
              <a:buNone/>
              <a:defRPr sz="1100" b="1"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100"/>
              <a:buFont typeface="Arial"/>
              <a:buNone/>
              <a:defRPr sz="1100" b="1"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100"/>
              <a:buFont typeface="Arial"/>
              <a:buNone/>
              <a:defRPr sz="1100" b="1"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100"/>
              <a:buFont typeface="Arial"/>
              <a:buNone/>
              <a:defRPr sz="1100" b="1"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100"/>
              <a:buFont typeface="Arial"/>
              <a:buNone/>
              <a:defRPr sz="1100" b="1"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100"/>
              <a:buFont typeface="Arial"/>
              <a:buNone/>
              <a:defRPr sz="1100" b="1"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100"/>
              <a:buFont typeface="Arial"/>
              <a:buNone/>
              <a:defRPr sz="1100" b="1"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100"/>
              <a:buFont typeface="Arial"/>
              <a:buNone/>
              <a:defRPr sz="1100" b="1"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1" type="twoObj">
  <p:cSld name="TWO_OBJECTS">
    <p:spTree>
      <p:nvGrpSpPr>
        <p:cNvPr id="1" name="Shape 269"/>
        <p:cNvGrpSpPr/>
        <p:nvPr/>
      </p:nvGrpSpPr>
      <p:grpSpPr>
        <a:xfrm>
          <a:off x="0" y="0"/>
          <a:ext cx="0" cy="0"/>
          <a:chOff x="0" y="0"/>
          <a:chExt cx="0" cy="0"/>
        </a:xfrm>
      </p:grpSpPr>
      <p:sp>
        <p:nvSpPr>
          <p:cNvPr id="270" name="Google Shape;270;p42"/>
          <p:cNvSpPr txBox="1">
            <a:spLocks noGrp="1"/>
          </p:cNvSpPr>
          <p:nvPr>
            <p:ph type="title"/>
          </p:nvPr>
        </p:nvSpPr>
        <p:spPr>
          <a:xfrm>
            <a:off x="480059" y="1028701"/>
            <a:ext cx="8168100" cy="823200"/>
          </a:xfrm>
          <a:prstGeom prst="rect">
            <a:avLst/>
          </a:prstGeom>
          <a:noFill/>
          <a:ln>
            <a:noFill/>
          </a:ln>
        </p:spPr>
        <p:txBody>
          <a:bodyPr spcFirstLastPara="1" wrap="square" lIns="68575" tIns="34275" rIns="68575" bIns="34275" anchor="t" anchorCtr="0">
            <a:normAutofit/>
          </a:bodyPr>
          <a:lstStyle>
            <a:lvl1pPr lvl="0" algn="l">
              <a:lnSpc>
                <a:spcPct val="10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71" name="Google Shape;271;p42"/>
          <p:cNvSpPr txBox="1">
            <a:spLocks noGrp="1"/>
          </p:cNvSpPr>
          <p:nvPr>
            <p:ph type="body" idx="1"/>
          </p:nvPr>
        </p:nvSpPr>
        <p:spPr>
          <a:xfrm>
            <a:off x="480060" y="1975104"/>
            <a:ext cx="3909300" cy="2674500"/>
          </a:xfrm>
          <a:prstGeom prst="rect">
            <a:avLst/>
          </a:prstGeom>
          <a:noFill/>
          <a:ln>
            <a:noFill/>
          </a:ln>
        </p:spPr>
        <p:txBody>
          <a:bodyPr spcFirstLastPara="1" wrap="square" lIns="68575" tIns="34275" rIns="68575" bIns="34275" anchor="t" anchorCtr="0">
            <a:normAutofit/>
          </a:bodyPr>
          <a:lstStyle>
            <a:lvl1pPr marL="457200" lvl="0" indent="-304800" algn="l">
              <a:lnSpc>
                <a:spcPct val="120000"/>
              </a:lnSpc>
              <a:spcBef>
                <a:spcPts val="800"/>
              </a:spcBef>
              <a:spcAft>
                <a:spcPts val="0"/>
              </a:spcAft>
              <a:buClr>
                <a:schemeClr val="dk1"/>
              </a:buClr>
              <a:buSzPts val="1200"/>
              <a:buChar char="▸"/>
              <a:defRPr/>
            </a:lvl1pPr>
            <a:lvl2pPr marL="914400" lvl="1" indent="-304800" algn="l">
              <a:lnSpc>
                <a:spcPct val="120000"/>
              </a:lnSpc>
              <a:spcBef>
                <a:spcPts val="400"/>
              </a:spcBef>
              <a:spcAft>
                <a:spcPts val="0"/>
              </a:spcAft>
              <a:buClr>
                <a:schemeClr val="dk1"/>
              </a:buClr>
              <a:buSzPts val="1200"/>
              <a:buChar char="-"/>
              <a:defRPr/>
            </a:lvl2pPr>
            <a:lvl3pPr marL="1371600" lvl="2" indent="-304800" algn="l">
              <a:lnSpc>
                <a:spcPct val="120000"/>
              </a:lnSpc>
              <a:spcBef>
                <a:spcPts val="400"/>
              </a:spcBef>
              <a:spcAft>
                <a:spcPts val="0"/>
              </a:spcAft>
              <a:buClr>
                <a:schemeClr val="dk1"/>
              </a:buClr>
              <a:buSzPts val="1200"/>
              <a:buChar char="•"/>
              <a:defRPr/>
            </a:lvl3pPr>
            <a:lvl4pPr marL="1828800" lvl="3" indent="-304800" algn="l">
              <a:lnSpc>
                <a:spcPct val="120000"/>
              </a:lnSpc>
              <a:spcBef>
                <a:spcPts val="400"/>
              </a:spcBef>
              <a:spcAft>
                <a:spcPts val="0"/>
              </a:spcAft>
              <a:buClr>
                <a:schemeClr val="dk1"/>
              </a:buClr>
              <a:buSzPts val="1200"/>
              <a:buChar char="▪"/>
              <a:defRPr/>
            </a:lvl4pPr>
            <a:lvl5pPr marL="2286000" lvl="4" indent="-304800" algn="l">
              <a:lnSpc>
                <a:spcPct val="120000"/>
              </a:lnSpc>
              <a:spcBef>
                <a:spcPts val="400"/>
              </a:spcBef>
              <a:spcAft>
                <a:spcPts val="0"/>
              </a:spcAft>
              <a:buClr>
                <a:schemeClr val="dk1"/>
              </a:buClr>
              <a:buSzPts val="1200"/>
              <a:buChar char="o"/>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72" name="Google Shape;272;p42"/>
          <p:cNvSpPr txBox="1">
            <a:spLocks noGrp="1"/>
          </p:cNvSpPr>
          <p:nvPr>
            <p:ph type="body" idx="2"/>
          </p:nvPr>
        </p:nvSpPr>
        <p:spPr>
          <a:xfrm>
            <a:off x="4739196" y="1975104"/>
            <a:ext cx="3909300" cy="2674500"/>
          </a:xfrm>
          <a:prstGeom prst="rect">
            <a:avLst/>
          </a:prstGeom>
          <a:noFill/>
          <a:ln>
            <a:noFill/>
          </a:ln>
        </p:spPr>
        <p:txBody>
          <a:bodyPr spcFirstLastPara="1" wrap="square" lIns="68575" tIns="34275" rIns="68575" bIns="34275" anchor="t" anchorCtr="0">
            <a:normAutofit/>
          </a:bodyPr>
          <a:lstStyle>
            <a:lvl1pPr marL="457200" lvl="0" indent="-304800" algn="l">
              <a:lnSpc>
                <a:spcPct val="120000"/>
              </a:lnSpc>
              <a:spcBef>
                <a:spcPts val="800"/>
              </a:spcBef>
              <a:spcAft>
                <a:spcPts val="0"/>
              </a:spcAft>
              <a:buClr>
                <a:schemeClr val="dk1"/>
              </a:buClr>
              <a:buSzPts val="1200"/>
              <a:buChar char="▸"/>
              <a:defRPr/>
            </a:lvl1pPr>
            <a:lvl2pPr marL="914400" lvl="1" indent="-304800" algn="l">
              <a:lnSpc>
                <a:spcPct val="120000"/>
              </a:lnSpc>
              <a:spcBef>
                <a:spcPts val="400"/>
              </a:spcBef>
              <a:spcAft>
                <a:spcPts val="0"/>
              </a:spcAft>
              <a:buClr>
                <a:schemeClr val="dk1"/>
              </a:buClr>
              <a:buSzPts val="1200"/>
              <a:buChar char="-"/>
              <a:defRPr/>
            </a:lvl2pPr>
            <a:lvl3pPr marL="1371600" lvl="2" indent="-304800" algn="l">
              <a:lnSpc>
                <a:spcPct val="120000"/>
              </a:lnSpc>
              <a:spcBef>
                <a:spcPts val="400"/>
              </a:spcBef>
              <a:spcAft>
                <a:spcPts val="0"/>
              </a:spcAft>
              <a:buClr>
                <a:schemeClr val="dk1"/>
              </a:buClr>
              <a:buSzPts val="1200"/>
              <a:buChar char="•"/>
              <a:defRPr/>
            </a:lvl3pPr>
            <a:lvl4pPr marL="1828800" lvl="3" indent="-304800" algn="l">
              <a:lnSpc>
                <a:spcPct val="120000"/>
              </a:lnSpc>
              <a:spcBef>
                <a:spcPts val="400"/>
              </a:spcBef>
              <a:spcAft>
                <a:spcPts val="0"/>
              </a:spcAft>
              <a:buClr>
                <a:schemeClr val="dk1"/>
              </a:buClr>
              <a:buSzPts val="1200"/>
              <a:buChar char="▪"/>
              <a:defRPr/>
            </a:lvl4pPr>
            <a:lvl5pPr marL="2286000" lvl="4" indent="-304800" algn="l">
              <a:lnSpc>
                <a:spcPct val="120000"/>
              </a:lnSpc>
              <a:spcBef>
                <a:spcPts val="400"/>
              </a:spcBef>
              <a:spcAft>
                <a:spcPts val="0"/>
              </a:spcAft>
              <a:buClr>
                <a:schemeClr val="dk1"/>
              </a:buClr>
              <a:buSzPts val="1200"/>
              <a:buChar char="o"/>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73" name="Google Shape;273;p42"/>
          <p:cNvSpPr txBox="1">
            <a:spLocks noGrp="1"/>
          </p:cNvSpPr>
          <p:nvPr>
            <p:ph type="dt" idx="10"/>
          </p:nvPr>
        </p:nvSpPr>
        <p:spPr>
          <a:xfrm>
            <a:off x="48006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274" name="Google Shape;274;p42"/>
          <p:cNvSpPr txBox="1">
            <a:spLocks noGrp="1"/>
          </p:cNvSpPr>
          <p:nvPr>
            <p:ph type="ftr" idx="11"/>
          </p:nvPr>
        </p:nvSpPr>
        <p:spPr>
          <a:xfrm>
            <a:off x="5075717" y="4767263"/>
            <a:ext cx="3030300" cy="273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275" name="Google Shape;275;p42"/>
          <p:cNvSpPr txBox="1">
            <a:spLocks noGrp="1"/>
          </p:cNvSpPr>
          <p:nvPr>
            <p:ph type="sldNum" idx="12"/>
          </p:nvPr>
        </p:nvSpPr>
        <p:spPr>
          <a:xfrm>
            <a:off x="8105996" y="4767263"/>
            <a:ext cx="542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92"/>
        <p:cNvGrpSpPr/>
        <p:nvPr/>
      </p:nvGrpSpPr>
      <p:grpSpPr>
        <a:xfrm>
          <a:off x="0" y="0"/>
          <a:ext cx="0" cy="0"/>
          <a:chOff x="0" y="0"/>
          <a:chExt cx="0" cy="0"/>
        </a:xfrm>
      </p:grpSpPr>
      <p:pic>
        <p:nvPicPr>
          <p:cNvPr id="93" name="Google Shape;93;p19" descr="Background pattern&#10;&#10;Description automatically generated"/>
          <p:cNvPicPr preferRelativeResize="0"/>
          <p:nvPr/>
        </p:nvPicPr>
        <p:blipFill rotWithShape="1">
          <a:blip r:embed="rId2">
            <a:alphaModFix/>
          </a:blip>
          <a:srcRect/>
          <a:stretch/>
        </p:blipFill>
        <p:spPr>
          <a:xfrm>
            <a:off x="4763" y="13120"/>
            <a:ext cx="9134475" cy="5143500"/>
          </a:xfrm>
          <a:prstGeom prst="rect">
            <a:avLst/>
          </a:prstGeom>
          <a:noFill/>
          <a:ln>
            <a:noFill/>
          </a:ln>
        </p:spPr>
      </p:pic>
      <p:pic>
        <p:nvPicPr>
          <p:cNvPr id="94" name="Google Shape;94;p19" descr="A picture containing application&#10;&#10;Description automatically generated"/>
          <p:cNvPicPr preferRelativeResize="0"/>
          <p:nvPr/>
        </p:nvPicPr>
        <p:blipFill rotWithShape="1">
          <a:blip r:embed="rId3">
            <a:alphaModFix/>
          </a:blip>
          <a:srcRect/>
          <a:stretch/>
        </p:blipFill>
        <p:spPr>
          <a:xfrm>
            <a:off x="3188182" y="-7454"/>
            <a:ext cx="5967375" cy="5164076"/>
          </a:xfrm>
          <a:prstGeom prst="rect">
            <a:avLst/>
          </a:prstGeom>
          <a:noFill/>
          <a:ln>
            <a:noFill/>
          </a:ln>
        </p:spPr>
      </p:pic>
      <p:sp>
        <p:nvSpPr>
          <p:cNvPr id="95" name="Google Shape;95;p19"/>
          <p:cNvSpPr txBox="1">
            <a:spLocks noGrp="1"/>
          </p:cNvSpPr>
          <p:nvPr>
            <p:ph type="title"/>
          </p:nvPr>
        </p:nvSpPr>
        <p:spPr>
          <a:xfrm>
            <a:off x="169777" y="411956"/>
            <a:ext cx="5943600" cy="2139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0066A2"/>
              </a:buClr>
              <a:buSzPts val="2700"/>
              <a:buFont typeface="Calibri"/>
              <a:buNone/>
              <a:defRPr sz="2700" b="1">
                <a:solidFill>
                  <a:srgbClr val="0066A2"/>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6" name="Google Shape;96;p19"/>
          <p:cNvSpPr txBox="1">
            <a:spLocks noGrp="1"/>
          </p:cNvSpPr>
          <p:nvPr>
            <p:ph type="body" idx="1"/>
          </p:nvPr>
        </p:nvSpPr>
        <p:spPr>
          <a:xfrm>
            <a:off x="169777" y="2571750"/>
            <a:ext cx="5943600" cy="11253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600"/>
              <a:buNone/>
              <a:defRPr sz="1600">
                <a:solidFill>
                  <a:schemeClr val="dk1"/>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97" name="Google Shape;97;p19"/>
          <p:cNvSpPr txBox="1">
            <a:spLocks noGrp="1"/>
          </p:cNvSpPr>
          <p:nvPr>
            <p:ph type="sldNum" idx="12"/>
          </p:nvPr>
        </p:nvSpPr>
        <p:spPr>
          <a:xfrm>
            <a:off x="689269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8"/>
        <p:cNvGrpSpPr/>
        <p:nvPr/>
      </p:nvGrpSpPr>
      <p:grpSpPr>
        <a:xfrm>
          <a:off x="0" y="0"/>
          <a:ext cx="0" cy="0"/>
          <a:chOff x="0" y="0"/>
          <a:chExt cx="0" cy="0"/>
        </a:xfrm>
      </p:grpSpPr>
      <p:sp>
        <p:nvSpPr>
          <p:cNvPr id="99" name="Google Shape;99;p20"/>
          <p:cNvSpPr txBox="1">
            <a:spLocks noGrp="1"/>
          </p:cNvSpPr>
          <p:nvPr>
            <p:ph type="title"/>
          </p:nvPr>
        </p:nvSpPr>
        <p:spPr>
          <a:xfrm>
            <a:off x="685800" y="457200"/>
            <a:ext cx="7772400" cy="857400"/>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SzPts val="26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0" name="Google Shape;100;p20"/>
          <p:cNvSpPr txBox="1">
            <a:spLocks noGrp="1"/>
          </p:cNvSpPr>
          <p:nvPr>
            <p:ph type="body" idx="1"/>
          </p:nvPr>
        </p:nvSpPr>
        <p:spPr>
          <a:xfrm>
            <a:off x="685800" y="1485900"/>
            <a:ext cx="7772400" cy="3086100"/>
          </a:xfrm>
          <a:prstGeom prst="rect">
            <a:avLst/>
          </a:prstGeom>
          <a:noFill/>
          <a:ln>
            <a:noFill/>
          </a:ln>
        </p:spPr>
        <p:txBody>
          <a:bodyPr spcFirstLastPara="1" wrap="square" lIns="68575" tIns="34275" rIns="68575" bIns="34275" anchor="t" anchorCtr="0">
            <a:normAutofit/>
          </a:bodyPr>
          <a:lstStyle>
            <a:lvl1pPr marL="457200" lvl="0" indent="-298450" algn="l">
              <a:lnSpc>
                <a:spcPct val="90000"/>
              </a:lnSpc>
              <a:spcBef>
                <a:spcPts val="300"/>
              </a:spcBef>
              <a:spcAft>
                <a:spcPts val="0"/>
              </a:spcAft>
              <a:buSzPts val="1100"/>
              <a:buChar char="▸"/>
              <a:defRPr/>
            </a:lvl1pPr>
            <a:lvl2pPr marL="914400" lvl="1" indent="-317500" algn="l">
              <a:lnSpc>
                <a:spcPct val="90000"/>
              </a:lnSpc>
              <a:spcBef>
                <a:spcPts val="300"/>
              </a:spcBef>
              <a:spcAft>
                <a:spcPts val="0"/>
              </a:spcAft>
              <a:buSzPts val="1400"/>
              <a:buChar char="-"/>
              <a:defRPr/>
            </a:lvl2pPr>
            <a:lvl3pPr marL="1371600" lvl="2" indent="-317500" algn="l">
              <a:lnSpc>
                <a:spcPct val="90000"/>
              </a:lnSpc>
              <a:spcBef>
                <a:spcPts val="300"/>
              </a:spcBef>
              <a:spcAft>
                <a:spcPts val="0"/>
              </a:spcAft>
              <a:buSzPts val="1400"/>
              <a:buChar char="•"/>
              <a:defRPr/>
            </a:lvl3pPr>
            <a:lvl4pPr marL="1828800" lvl="3" indent="-317500" algn="l">
              <a:lnSpc>
                <a:spcPct val="90000"/>
              </a:lnSpc>
              <a:spcBef>
                <a:spcPts val="300"/>
              </a:spcBef>
              <a:spcAft>
                <a:spcPts val="0"/>
              </a:spcAft>
              <a:buSzPts val="1400"/>
              <a:buChar char="▪"/>
              <a:defRPr/>
            </a:lvl4pPr>
            <a:lvl5pPr marL="2286000" lvl="4" indent="-317500" algn="l">
              <a:lnSpc>
                <a:spcPct val="90000"/>
              </a:lnSpc>
              <a:spcBef>
                <a:spcPts val="300"/>
              </a:spcBef>
              <a:spcAft>
                <a:spcPts val="0"/>
              </a:spcAft>
              <a:buSzPts val="1400"/>
              <a:buChar char="o"/>
              <a:defRPr/>
            </a:lvl5pPr>
            <a:lvl6pPr marL="2743200" lvl="5" indent="-317500" algn="l">
              <a:lnSpc>
                <a:spcPct val="90000"/>
              </a:lnSpc>
              <a:spcBef>
                <a:spcPts val="300"/>
              </a:spcBef>
              <a:spcAft>
                <a:spcPts val="0"/>
              </a:spcAft>
              <a:buSzPts val="1400"/>
              <a:buChar char="•"/>
              <a:defRPr/>
            </a:lvl6pPr>
            <a:lvl7pPr marL="3200400" lvl="6" indent="-317500" algn="l">
              <a:lnSpc>
                <a:spcPct val="90000"/>
              </a:lnSpc>
              <a:spcBef>
                <a:spcPts val="300"/>
              </a:spcBef>
              <a:spcAft>
                <a:spcPts val="0"/>
              </a:spcAft>
              <a:buSzPts val="1400"/>
              <a:buChar char="•"/>
              <a:defRPr/>
            </a:lvl7pPr>
            <a:lvl8pPr marL="3657600" lvl="7" indent="-317500" algn="l">
              <a:lnSpc>
                <a:spcPct val="90000"/>
              </a:lnSpc>
              <a:spcBef>
                <a:spcPts val="300"/>
              </a:spcBef>
              <a:spcAft>
                <a:spcPts val="0"/>
              </a:spcAft>
              <a:buSzPts val="1400"/>
              <a:buChar char="•"/>
              <a:defRPr/>
            </a:lvl8pPr>
            <a:lvl9pPr marL="4114800" lvl="8" indent="-317500" algn="l">
              <a:lnSpc>
                <a:spcPct val="90000"/>
              </a:lnSpc>
              <a:spcBef>
                <a:spcPts val="300"/>
              </a:spcBef>
              <a:spcAft>
                <a:spcPts val="0"/>
              </a:spcAft>
              <a:buSzPts val="1400"/>
              <a:buChar char="•"/>
              <a:defRPr/>
            </a:lvl9pPr>
          </a:lstStyle>
          <a:p>
            <a:endParaRPr/>
          </a:p>
        </p:txBody>
      </p:sp>
      <p:sp>
        <p:nvSpPr>
          <p:cNvPr id="101" name="Google Shape;101;p20"/>
          <p:cNvSpPr txBox="1">
            <a:spLocks noGrp="1"/>
          </p:cNvSpPr>
          <p:nvPr>
            <p:ph type="sldNum" idx="12"/>
          </p:nvPr>
        </p:nvSpPr>
        <p:spPr>
          <a:xfrm>
            <a:off x="8556784" y="4749851"/>
            <a:ext cx="548700" cy="3936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resentation Title Slide Opt 1">
  <p:cSld name="Presentation Title Slide Opt 1">
    <p:spTree>
      <p:nvGrpSpPr>
        <p:cNvPr id="1" name="Shape 102"/>
        <p:cNvGrpSpPr/>
        <p:nvPr/>
      </p:nvGrpSpPr>
      <p:grpSpPr>
        <a:xfrm>
          <a:off x="0" y="0"/>
          <a:ext cx="0" cy="0"/>
          <a:chOff x="0" y="0"/>
          <a:chExt cx="0" cy="0"/>
        </a:xfrm>
      </p:grpSpPr>
      <p:pic>
        <p:nvPicPr>
          <p:cNvPr id="103" name="Google Shape;103;p21"/>
          <p:cNvPicPr preferRelativeResize="0"/>
          <p:nvPr/>
        </p:nvPicPr>
        <p:blipFill rotWithShape="1">
          <a:blip r:embed="rId2">
            <a:alphaModFix/>
          </a:blip>
          <a:srcRect/>
          <a:stretch/>
        </p:blipFill>
        <p:spPr>
          <a:xfrm>
            <a:off x="-23750" y="0"/>
            <a:ext cx="9167750" cy="5143499"/>
          </a:xfrm>
          <a:prstGeom prst="rect">
            <a:avLst/>
          </a:prstGeom>
          <a:noFill/>
          <a:ln>
            <a:noFill/>
          </a:ln>
        </p:spPr>
      </p:pic>
      <p:sp>
        <p:nvSpPr>
          <p:cNvPr id="104" name="Google Shape;104;p21"/>
          <p:cNvSpPr txBox="1">
            <a:spLocks noGrp="1"/>
          </p:cNvSpPr>
          <p:nvPr>
            <p:ph type="ctrTitle"/>
          </p:nvPr>
        </p:nvSpPr>
        <p:spPr>
          <a:xfrm>
            <a:off x="685800" y="3138061"/>
            <a:ext cx="7772400" cy="5229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0066A1"/>
              </a:buClr>
              <a:buSzPts val="3300"/>
              <a:buFont typeface="Calibri"/>
              <a:buNone/>
              <a:defRPr sz="3300" i="0">
                <a:solidFill>
                  <a:srgbClr val="0066A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5" name="Google Shape;105;p21"/>
          <p:cNvSpPr txBox="1">
            <a:spLocks noGrp="1"/>
          </p:cNvSpPr>
          <p:nvPr>
            <p:ph type="subTitle" idx="1"/>
          </p:nvPr>
        </p:nvSpPr>
        <p:spPr>
          <a:xfrm>
            <a:off x="685800" y="3730100"/>
            <a:ext cx="7772400" cy="9567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800"/>
              </a:spcBef>
              <a:spcAft>
                <a:spcPts val="0"/>
              </a:spcAft>
              <a:buSzPts val="2100"/>
              <a:buNone/>
              <a:defRPr sz="2100" b="1" i="1">
                <a:solidFill>
                  <a:srgbClr val="7F7F7F"/>
                </a:solidFill>
                <a:latin typeface="Calibri"/>
                <a:ea typeface="Calibri"/>
                <a:cs typeface="Calibri"/>
                <a:sym typeface="Calibri"/>
              </a:defRPr>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14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06" name="Google Shape;106;p21"/>
          <p:cNvSpPr txBox="1">
            <a:spLocks noGrp="1"/>
          </p:cNvSpPr>
          <p:nvPr>
            <p:ph type="sldNum" idx="12"/>
          </p:nvPr>
        </p:nvSpPr>
        <p:spPr>
          <a:xfrm>
            <a:off x="385322" y="4654044"/>
            <a:ext cx="4866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07" name="Google Shape;107;p21"/>
          <p:cNvPicPr preferRelativeResize="0"/>
          <p:nvPr/>
        </p:nvPicPr>
        <p:blipFill rotWithShape="1">
          <a:blip r:embed="rId3">
            <a:alphaModFix/>
          </a:blip>
          <a:srcRect l="1497" t="9657"/>
          <a:stretch/>
        </p:blipFill>
        <p:spPr>
          <a:xfrm rot="10800000" flipH="1">
            <a:off x="0" y="4502875"/>
            <a:ext cx="9144000" cy="640625"/>
          </a:xfrm>
          <a:prstGeom prst="rect">
            <a:avLst/>
          </a:prstGeom>
          <a:noFill/>
          <a:ln>
            <a:noFill/>
          </a:ln>
        </p:spPr>
      </p:pic>
      <p:pic>
        <p:nvPicPr>
          <p:cNvPr id="108" name="Google Shape;108;p21"/>
          <p:cNvPicPr preferRelativeResize="0"/>
          <p:nvPr/>
        </p:nvPicPr>
        <p:blipFill rotWithShape="1">
          <a:blip r:embed="rId3">
            <a:alphaModFix/>
          </a:blip>
          <a:srcRect l="1497" t="9657"/>
          <a:stretch/>
        </p:blipFill>
        <p:spPr>
          <a:xfrm flipH="1">
            <a:off x="0" y="-20993"/>
            <a:ext cx="9144000" cy="640625"/>
          </a:xfrm>
          <a:prstGeom prst="rect">
            <a:avLst/>
          </a:prstGeom>
          <a:noFill/>
          <a:ln>
            <a:noFill/>
          </a:ln>
        </p:spPr>
      </p:pic>
      <p:pic>
        <p:nvPicPr>
          <p:cNvPr id="109" name="Google Shape;109;p21"/>
          <p:cNvPicPr preferRelativeResize="0"/>
          <p:nvPr/>
        </p:nvPicPr>
        <p:blipFill rotWithShape="1">
          <a:blip r:embed="rId4">
            <a:alphaModFix/>
          </a:blip>
          <a:srcRect/>
          <a:stretch/>
        </p:blipFill>
        <p:spPr>
          <a:xfrm>
            <a:off x="7613961" y="4267505"/>
            <a:ext cx="1215715" cy="354989"/>
          </a:xfrm>
          <a:prstGeom prst="rect">
            <a:avLst/>
          </a:prstGeom>
          <a:noFill/>
          <a:ln>
            <a:noFill/>
          </a:ln>
        </p:spPr>
      </p:pic>
      <p:pic>
        <p:nvPicPr>
          <p:cNvPr id="110" name="Google Shape;110;p21"/>
          <p:cNvPicPr preferRelativeResize="0"/>
          <p:nvPr/>
        </p:nvPicPr>
        <p:blipFill rotWithShape="1">
          <a:blip r:embed="rId5">
            <a:alphaModFix/>
          </a:blip>
          <a:srcRect/>
          <a:stretch/>
        </p:blipFill>
        <p:spPr>
          <a:xfrm>
            <a:off x="-9144" y="619632"/>
            <a:ext cx="1456944" cy="2414016"/>
          </a:xfrm>
          <a:prstGeom prst="rect">
            <a:avLst/>
          </a:prstGeom>
          <a:noFill/>
          <a:ln>
            <a:noFill/>
          </a:ln>
        </p:spPr>
      </p:pic>
      <p:pic>
        <p:nvPicPr>
          <p:cNvPr id="111" name="Google Shape;111;p21"/>
          <p:cNvPicPr preferRelativeResize="0"/>
          <p:nvPr/>
        </p:nvPicPr>
        <p:blipFill rotWithShape="1">
          <a:blip r:embed="rId6">
            <a:alphaModFix/>
          </a:blip>
          <a:srcRect/>
          <a:stretch/>
        </p:blipFill>
        <p:spPr>
          <a:xfrm>
            <a:off x="1469066" y="619632"/>
            <a:ext cx="1944624" cy="2414016"/>
          </a:xfrm>
          <a:prstGeom prst="rect">
            <a:avLst/>
          </a:prstGeom>
          <a:noFill/>
          <a:ln>
            <a:noFill/>
          </a:ln>
        </p:spPr>
      </p:pic>
      <p:pic>
        <p:nvPicPr>
          <p:cNvPr id="112" name="Google Shape;112;p21"/>
          <p:cNvPicPr preferRelativeResize="0"/>
          <p:nvPr/>
        </p:nvPicPr>
        <p:blipFill rotWithShape="1">
          <a:blip r:embed="rId7">
            <a:alphaModFix/>
          </a:blip>
          <a:srcRect/>
          <a:stretch/>
        </p:blipFill>
        <p:spPr>
          <a:xfrm>
            <a:off x="3412131" y="619632"/>
            <a:ext cx="2365248" cy="2414016"/>
          </a:xfrm>
          <a:prstGeom prst="rect">
            <a:avLst/>
          </a:prstGeom>
          <a:noFill/>
          <a:ln>
            <a:noFill/>
          </a:ln>
        </p:spPr>
      </p:pic>
      <p:pic>
        <p:nvPicPr>
          <p:cNvPr id="113" name="Google Shape;113;p21"/>
          <p:cNvPicPr preferRelativeResize="0"/>
          <p:nvPr/>
        </p:nvPicPr>
        <p:blipFill rotWithShape="1">
          <a:blip r:embed="rId8">
            <a:alphaModFix/>
          </a:blip>
          <a:srcRect/>
          <a:stretch/>
        </p:blipFill>
        <p:spPr>
          <a:xfrm>
            <a:off x="5766746" y="619632"/>
            <a:ext cx="1956816" cy="2414016"/>
          </a:xfrm>
          <a:prstGeom prst="rect">
            <a:avLst/>
          </a:prstGeom>
          <a:noFill/>
          <a:ln>
            <a:noFill/>
          </a:ln>
        </p:spPr>
      </p:pic>
      <p:pic>
        <p:nvPicPr>
          <p:cNvPr id="114" name="Google Shape;114;p21"/>
          <p:cNvPicPr preferRelativeResize="0"/>
          <p:nvPr/>
        </p:nvPicPr>
        <p:blipFill rotWithShape="1">
          <a:blip r:embed="rId9">
            <a:alphaModFix/>
          </a:blip>
          <a:srcRect/>
          <a:stretch/>
        </p:blipFill>
        <p:spPr>
          <a:xfrm>
            <a:off x="7721916" y="619632"/>
            <a:ext cx="1499616" cy="241401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resentation Title Slide Opt 1 Editable">
  <p:cSld name="Presentation Title Slide Opt 1 Editable">
    <p:spTree>
      <p:nvGrpSpPr>
        <p:cNvPr id="1" name="Shape 115"/>
        <p:cNvGrpSpPr/>
        <p:nvPr/>
      </p:nvGrpSpPr>
      <p:grpSpPr>
        <a:xfrm>
          <a:off x="0" y="0"/>
          <a:ext cx="0" cy="0"/>
          <a:chOff x="0" y="0"/>
          <a:chExt cx="0" cy="0"/>
        </a:xfrm>
      </p:grpSpPr>
      <p:pic>
        <p:nvPicPr>
          <p:cNvPr id="116" name="Google Shape;116;p22"/>
          <p:cNvPicPr preferRelativeResize="0"/>
          <p:nvPr/>
        </p:nvPicPr>
        <p:blipFill rotWithShape="1">
          <a:blip r:embed="rId2">
            <a:alphaModFix/>
          </a:blip>
          <a:srcRect/>
          <a:stretch/>
        </p:blipFill>
        <p:spPr>
          <a:xfrm>
            <a:off x="-23750" y="0"/>
            <a:ext cx="9167750" cy="5143499"/>
          </a:xfrm>
          <a:prstGeom prst="rect">
            <a:avLst/>
          </a:prstGeom>
          <a:noFill/>
          <a:ln>
            <a:noFill/>
          </a:ln>
        </p:spPr>
      </p:pic>
      <p:sp>
        <p:nvSpPr>
          <p:cNvPr id="117" name="Google Shape;117;p22"/>
          <p:cNvSpPr txBox="1">
            <a:spLocks noGrp="1"/>
          </p:cNvSpPr>
          <p:nvPr>
            <p:ph type="sldNum" idx="12"/>
          </p:nvPr>
        </p:nvSpPr>
        <p:spPr>
          <a:xfrm>
            <a:off x="385322" y="4654044"/>
            <a:ext cx="4866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18" name="Google Shape;118;p22"/>
          <p:cNvPicPr preferRelativeResize="0"/>
          <p:nvPr/>
        </p:nvPicPr>
        <p:blipFill rotWithShape="1">
          <a:blip r:embed="rId3">
            <a:alphaModFix/>
          </a:blip>
          <a:srcRect l="1497" t="9657"/>
          <a:stretch/>
        </p:blipFill>
        <p:spPr>
          <a:xfrm rot="10800000" flipH="1">
            <a:off x="0" y="4502875"/>
            <a:ext cx="9144000" cy="640625"/>
          </a:xfrm>
          <a:prstGeom prst="rect">
            <a:avLst/>
          </a:prstGeom>
          <a:noFill/>
          <a:ln>
            <a:noFill/>
          </a:ln>
        </p:spPr>
      </p:pic>
      <p:pic>
        <p:nvPicPr>
          <p:cNvPr id="119" name="Google Shape;119;p22"/>
          <p:cNvPicPr preferRelativeResize="0"/>
          <p:nvPr/>
        </p:nvPicPr>
        <p:blipFill rotWithShape="1">
          <a:blip r:embed="rId3">
            <a:alphaModFix/>
          </a:blip>
          <a:srcRect l="1497" t="9657"/>
          <a:stretch/>
        </p:blipFill>
        <p:spPr>
          <a:xfrm flipH="1">
            <a:off x="0" y="-20993"/>
            <a:ext cx="9144000" cy="640625"/>
          </a:xfrm>
          <a:prstGeom prst="rect">
            <a:avLst/>
          </a:prstGeom>
          <a:noFill/>
          <a:ln>
            <a:noFill/>
          </a:ln>
        </p:spPr>
      </p:pic>
      <p:pic>
        <p:nvPicPr>
          <p:cNvPr id="120" name="Google Shape;120;p22"/>
          <p:cNvPicPr preferRelativeResize="0"/>
          <p:nvPr/>
        </p:nvPicPr>
        <p:blipFill rotWithShape="1">
          <a:blip r:embed="rId4">
            <a:alphaModFix/>
          </a:blip>
          <a:srcRect/>
          <a:stretch/>
        </p:blipFill>
        <p:spPr>
          <a:xfrm>
            <a:off x="7613961" y="4267505"/>
            <a:ext cx="1215715" cy="354989"/>
          </a:xfrm>
          <a:prstGeom prst="rect">
            <a:avLst/>
          </a:prstGeom>
          <a:noFill/>
          <a:ln>
            <a:noFill/>
          </a:ln>
        </p:spPr>
      </p:pic>
      <p:sp>
        <p:nvSpPr>
          <p:cNvPr id="121" name="Google Shape;121;p22"/>
          <p:cNvSpPr>
            <a:spLocks noGrp="1"/>
          </p:cNvSpPr>
          <p:nvPr>
            <p:ph type="pic" idx="2"/>
          </p:nvPr>
        </p:nvSpPr>
        <p:spPr>
          <a:xfrm>
            <a:off x="0" y="652552"/>
            <a:ext cx="1828800" cy="1828800"/>
          </a:xfrm>
          <a:prstGeom prst="rect">
            <a:avLst/>
          </a:prstGeom>
          <a:noFill/>
          <a:ln>
            <a:noFill/>
          </a:ln>
        </p:spPr>
      </p:sp>
      <p:sp>
        <p:nvSpPr>
          <p:cNvPr id="122" name="Google Shape;122;p22"/>
          <p:cNvSpPr>
            <a:spLocks noGrp="1"/>
          </p:cNvSpPr>
          <p:nvPr>
            <p:ph type="pic" idx="3"/>
          </p:nvPr>
        </p:nvSpPr>
        <p:spPr>
          <a:xfrm>
            <a:off x="1828800" y="652552"/>
            <a:ext cx="1828800" cy="1828800"/>
          </a:xfrm>
          <a:prstGeom prst="rect">
            <a:avLst/>
          </a:prstGeom>
          <a:noFill/>
          <a:ln>
            <a:noFill/>
          </a:ln>
        </p:spPr>
      </p:sp>
      <p:sp>
        <p:nvSpPr>
          <p:cNvPr id="123" name="Google Shape;123;p22"/>
          <p:cNvSpPr>
            <a:spLocks noGrp="1"/>
          </p:cNvSpPr>
          <p:nvPr>
            <p:ph type="pic" idx="4"/>
          </p:nvPr>
        </p:nvSpPr>
        <p:spPr>
          <a:xfrm>
            <a:off x="3657600" y="652552"/>
            <a:ext cx="1828800" cy="1828800"/>
          </a:xfrm>
          <a:prstGeom prst="rect">
            <a:avLst/>
          </a:prstGeom>
          <a:noFill/>
          <a:ln>
            <a:noFill/>
          </a:ln>
        </p:spPr>
      </p:sp>
      <p:sp>
        <p:nvSpPr>
          <p:cNvPr id="124" name="Google Shape;124;p22"/>
          <p:cNvSpPr>
            <a:spLocks noGrp="1"/>
          </p:cNvSpPr>
          <p:nvPr>
            <p:ph type="pic" idx="5"/>
          </p:nvPr>
        </p:nvSpPr>
        <p:spPr>
          <a:xfrm>
            <a:off x="5486400" y="652552"/>
            <a:ext cx="1828800" cy="1828800"/>
          </a:xfrm>
          <a:prstGeom prst="rect">
            <a:avLst/>
          </a:prstGeom>
          <a:noFill/>
          <a:ln>
            <a:noFill/>
          </a:ln>
        </p:spPr>
      </p:sp>
      <p:sp>
        <p:nvSpPr>
          <p:cNvPr id="125" name="Google Shape;125;p22"/>
          <p:cNvSpPr>
            <a:spLocks noGrp="1"/>
          </p:cNvSpPr>
          <p:nvPr>
            <p:ph type="pic" idx="6"/>
          </p:nvPr>
        </p:nvSpPr>
        <p:spPr>
          <a:xfrm>
            <a:off x="7315200" y="652552"/>
            <a:ext cx="1828800" cy="1828800"/>
          </a:xfrm>
          <a:prstGeom prst="rect">
            <a:avLst/>
          </a:prstGeom>
          <a:noFill/>
          <a:ln>
            <a:noFill/>
          </a:ln>
        </p:spPr>
      </p:sp>
      <p:sp>
        <p:nvSpPr>
          <p:cNvPr id="126" name="Google Shape;126;p22"/>
          <p:cNvSpPr txBox="1">
            <a:spLocks noGrp="1"/>
          </p:cNvSpPr>
          <p:nvPr>
            <p:ph type="ctrTitle"/>
          </p:nvPr>
        </p:nvSpPr>
        <p:spPr>
          <a:xfrm>
            <a:off x="685800" y="3138061"/>
            <a:ext cx="7772400" cy="5229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0066A1"/>
              </a:buClr>
              <a:buSzPts val="3300"/>
              <a:buFont typeface="Calibri"/>
              <a:buNone/>
              <a:defRPr sz="3300" i="0">
                <a:solidFill>
                  <a:srgbClr val="0066A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7" name="Google Shape;127;p22"/>
          <p:cNvSpPr txBox="1">
            <a:spLocks noGrp="1"/>
          </p:cNvSpPr>
          <p:nvPr>
            <p:ph type="subTitle" idx="1"/>
          </p:nvPr>
        </p:nvSpPr>
        <p:spPr>
          <a:xfrm>
            <a:off x="685800" y="3730100"/>
            <a:ext cx="7772400" cy="9567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800"/>
              </a:spcBef>
              <a:spcAft>
                <a:spcPts val="0"/>
              </a:spcAft>
              <a:buSzPts val="2100"/>
              <a:buNone/>
              <a:defRPr sz="2100" b="1" i="1">
                <a:solidFill>
                  <a:srgbClr val="7F7F7F"/>
                </a:solidFill>
                <a:latin typeface="Calibri"/>
                <a:ea typeface="Calibri"/>
                <a:cs typeface="Calibri"/>
                <a:sym typeface="Calibri"/>
              </a:defRPr>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14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resentation Title Slide Opt 1 Tagline">
  <p:cSld name="Presentation Title Slide Opt 1 Tagline">
    <p:spTree>
      <p:nvGrpSpPr>
        <p:cNvPr id="1" name="Shape 128"/>
        <p:cNvGrpSpPr/>
        <p:nvPr/>
      </p:nvGrpSpPr>
      <p:grpSpPr>
        <a:xfrm>
          <a:off x="0" y="0"/>
          <a:ext cx="0" cy="0"/>
          <a:chOff x="0" y="0"/>
          <a:chExt cx="0" cy="0"/>
        </a:xfrm>
      </p:grpSpPr>
      <p:pic>
        <p:nvPicPr>
          <p:cNvPr id="129" name="Google Shape;129;p23"/>
          <p:cNvPicPr preferRelativeResize="0"/>
          <p:nvPr/>
        </p:nvPicPr>
        <p:blipFill rotWithShape="1">
          <a:blip r:embed="rId2">
            <a:alphaModFix/>
          </a:blip>
          <a:srcRect/>
          <a:stretch/>
        </p:blipFill>
        <p:spPr>
          <a:xfrm>
            <a:off x="-23750" y="0"/>
            <a:ext cx="9167750" cy="5143499"/>
          </a:xfrm>
          <a:prstGeom prst="rect">
            <a:avLst/>
          </a:prstGeom>
          <a:noFill/>
          <a:ln>
            <a:noFill/>
          </a:ln>
        </p:spPr>
      </p:pic>
      <p:sp>
        <p:nvSpPr>
          <p:cNvPr id="130" name="Google Shape;130;p23"/>
          <p:cNvSpPr txBox="1">
            <a:spLocks noGrp="1"/>
          </p:cNvSpPr>
          <p:nvPr>
            <p:ph type="ctrTitle"/>
          </p:nvPr>
        </p:nvSpPr>
        <p:spPr>
          <a:xfrm>
            <a:off x="685800" y="3138061"/>
            <a:ext cx="7772400" cy="5229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0066A1"/>
              </a:buClr>
              <a:buSzPts val="3300"/>
              <a:buFont typeface="Calibri"/>
              <a:buNone/>
              <a:defRPr sz="3300" i="0">
                <a:solidFill>
                  <a:srgbClr val="0066A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1" name="Google Shape;131;p23"/>
          <p:cNvSpPr txBox="1">
            <a:spLocks noGrp="1"/>
          </p:cNvSpPr>
          <p:nvPr>
            <p:ph type="subTitle" idx="1"/>
          </p:nvPr>
        </p:nvSpPr>
        <p:spPr>
          <a:xfrm>
            <a:off x="685800" y="3730100"/>
            <a:ext cx="7772400" cy="9567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800"/>
              </a:spcBef>
              <a:spcAft>
                <a:spcPts val="0"/>
              </a:spcAft>
              <a:buSzPts val="2100"/>
              <a:buNone/>
              <a:defRPr sz="2100" b="1" i="1">
                <a:solidFill>
                  <a:srgbClr val="7F7F7F"/>
                </a:solidFill>
                <a:latin typeface="Calibri"/>
                <a:ea typeface="Calibri"/>
                <a:cs typeface="Calibri"/>
                <a:sym typeface="Calibri"/>
              </a:defRPr>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14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32" name="Google Shape;132;p23"/>
          <p:cNvSpPr txBox="1">
            <a:spLocks noGrp="1"/>
          </p:cNvSpPr>
          <p:nvPr>
            <p:ph type="sldNum" idx="12"/>
          </p:nvPr>
        </p:nvSpPr>
        <p:spPr>
          <a:xfrm>
            <a:off x="385322" y="4654044"/>
            <a:ext cx="4866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33" name="Google Shape;133;p23"/>
          <p:cNvPicPr preferRelativeResize="0"/>
          <p:nvPr/>
        </p:nvPicPr>
        <p:blipFill rotWithShape="1">
          <a:blip r:embed="rId3">
            <a:alphaModFix/>
          </a:blip>
          <a:srcRect l="1497" t="9657"/>
          <a:stretch/>
        </p:blipFill>
        <p:spPr>
          <a:xfrm rot="10800000" flipH="1">
            <a:off x="0" y="4502875"/>
            <a:ext cx="9144000" cy="640625"/>
          </a:xfrm>
          <a:prstGeom prst="rect">
            <a:avLst/>
          </a:prstGeom>
          <a:noFill/>
          <a:ln>
            <a:noFill/>
          </a:ln>
        </p:spPr>
      </p:pic>
      <p:pic>
        <p:nvPicPr>
          <p:cNvPr id="134" name="Google Shape;134;p23"/>
          <p:cNvPicPr preferRelativeResize="0"/>
          <p:nvPr/>
        </p:nvPicPr>
        <p:blipFill rotWithShape="1">
          <a:blip r:embed="rId3">
            <a:alphaModFix/>
          </a:blip>
          <a:srcRect l="1497" t="9657"/>
          <a:stretch/>
        </p:blipFill>
        <p:spPr>
          <a:xfrm flipH="1">
            <a:off x="0" y="-20993"/>
            <a:ext cx="9144000" cy="640625"/>
          </a:xfrm>
          <a:prstGeom prst="rect">
            <a:avLst/>
          </a:prstGeom>
          <a:noFill/>
          <a:ln>
            <a:noFill/>
          </a:ln>
        </p:spPr>
      </p:pic>
      <p:pic>
        <p:nvPicPr>
          <p:cNvPr id="135" name="Google Shape;135;p23"/>
          <p:cNvPicPr preferRelativeResize="0"/>
          <p:nvPr/>
        </p:nvPicPr>
        <p:blipFill rotWithShape="1">
          <a:blip r:embed="rId4">
            <a:alphaModFix/>
          </a:blip>
          <a:srcRect/>
          <a:stretch/>
        </p:blipFill>
        <p:spPr>
          <a:xfrm>
            <a:off x="-9144" y="619632"/>
            <a:ext cx="1456944" cy="2414016"/>
          </a:xfrm>
          <a:prstGeom prst="rect">
            <a:avLst/>
          </a:prstGeom>
          <a:noFill/>
          <a:ln>
            <a:noFill/>
          </a:ln>
        </p:spPr>
      </p:pic>
      <p:pic>
        <p:nvPicPr>
          <p:cNvPr id="136" name="Google Shape;136;p23"/>
          <p:cNvPicPr preferRelativeResize="0"/>
          <p:nvPr/>
        </p:nvPicPr>
        <p:blipFill rotWithShape="1">
          <a:blip r:embed="rId5">
            <a:alphaModFix/>
          </a:blip>
          <a:srcRect/>
          <a:stretch/>
        </p:blipFill>
        <p:spPr>
          <a:xfrm>
            <a:off x="1469066" y="619632"/>
            <a:ext cx="1944624" cy="2414016"/>
          </a:xfrm>
          <a:prstGeom prst="rect">
            <a:avLst/>
          </a:prstGeom>
          <a:noFill/>
          <a:ln>
            <a:noFill/>
          </a:ln>
        </p:spPr>
      </p:pic>
      <p:pic>
        <p:nvPicPr>
          <p:cNvPr id="137" name="Google Shape;137;p23"/>
          <p:cNvPicPr preferRelativeResize="0"/>
          <p:nvPr/>
        </p:nvPicPr>
        <p:blipFill rotWithShape="1">
          <a:blip r:embed="rId6">
            <a:alphaModFix/>
          </a:blip>
          <a:srcRect/>
          <a:stretch/>
        </p:blipFill>
        <p:spPr>
          <a:xfrm>
            <a:off x="3412131" y="619632"/>
            <a:ext cx="2365248" cy="2414016"/>
          </a:xfrm>
          <a:prstGeom prst="rect">
            <a:avLst/>
          </a:prstGeom>
          <a:noFill/>
          <a:ln>
            <a:noFill/>
          </a:ln>
        </p:spPr>
      </p:pic>
      <p:pic>
        <p:nvPicPr>
          <p:cNvPr id="138" name="Google Shape;138;p23"/>
          <p:cNvPicPr preferRelativeResize="0"/>
          <p:nvPr/>
        </p:nvPicPr>
        <p:blipFill rotWithShape="1">
          <a:blip r:embed="rId7">
            <a:alphaModFix/>
          </a:blip>
          <a:srcRect/>
          <a:stretch/>
        </p:blipFill>
        <p:spPr>
          <a:xfrm>
            <a:off x="5766746" y="619632"/>
            <a:ext cx="1956816" cy="2414016"/>
          </a:xfrm>
          <a:prstGeom prst="rect">
            <a:avLst/>
          </a:prstGeom>
          <a:noFill/>
          <a:ln>
            <a:noFill/>
          </a:ln>
        </p:spPr>
      </p:pic>
      <p:pic>
        <p:nvPicPr>
          <p:cNvPr id="139" name="Google Shape;139;p23"/>
          <p:cNvPicPr preferRelativeResize="0"/>
          <p:nvPr/>
        </p:nvPicPr>
        <p:blipFill rotWithShape="1">
          <a:blip r:embed="rId8">
            <a:alphaModFix/>
          </a:blip>
          <a:srcRect/>
          <a:stretch/>
        </p:blipFill>
        <p:spPr>
          <a:xfrm>
            <a:off x="7721916" y="619632"/>
            <a:ext cx="1499616" cy="2414016"/>
          </a:xfrm>
          <a:prstGeom prst="rect">
            <a:avLst/>
          </a:prstGeom>
          <a:noFill/>
          <a:ln>
            <a:noFill/>
          </a:ln>
        </p:spPr>
      </p:pic>
      <p:pic>
        <p:nvPicPr>
          <p:cNvPr id="140" name="Google Shape;140;p23"/>
          <p:cNvPicPr preferRelativeResize="0"/>
          <p:nvPr/>
        </p:nvPicPr>
        <p:blipFill rotWithShape="1">
          <a:blip r:embed="rId9">
            <a:alphaModFix/>
          </a:blip>
          <a:srcRect/>
          <a:stretch/>
        </p:blipFill>
        <p:spPr>
          <a:xfrm>
            <a:off x="7613960" y="4131398"/>
            <a:ext cx="1221339" cy="68167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resentation Title Slide Opt 1 Editable Tagline">
  <p:cSld name="Presentation Title Slide Opt 1 Editable Tagline">
    <p:spTree>
      <p:nvGrpSpPr>
        <p:cNvPr id="1" name="Shape 141"/>
        <p:cNvGrpSpPr/>
        <p:nvPr/>
      </p:nvGrpSpPr>
      <p:grpSpPr>
        <a:xfrm>
          <a:off x="0" y="0"/>
          <a:ext cx="0" cy="0"/>
          <a:chOff x="0" y="0"/>
          <a:chExt cx="0" cy="0"/>
        </a:xfrm>
      </p:grpSpPr>
      <p:pic>
        <p:nvPicPr>
          <p:cNvPr id="142" name="Google Shape;142;p24"/>
          <p:cNvPicPr preferRelativeResize="0"/>
          <p:nvPr/>
        </p:nvPicPr>
        <p:blipFill rotWithShape="1">
          <a:blip r:embed="rId2">
            <a:alphaModFix/>
          </a:blip>
          <a:srcRect/>
          <a:stretch/>
        </p:blipFill>
        <p:spPr>
          <a:xfrm>
            <a:off x="-23750" y="0"/>
            <a:ext cx="9167750" cy="5143499"/>
          </a:xfrm>
          <a:prstGeom prst="rect">
            <a:avLst/>
          </a:prstGeom>
          <a:noFill/>
          <a:ln>
            <a:noFill/>
          </a:ln>
        </p:spPr>
      </p:pic>
      <p:sp>
        <p:nvSpPr>
          <p:cNvPr id="143" name="Google Shape;143;p24"/>
          <p:cNvSpPr txBox="1">
            <a:spLocks noGrp="1"/>
          </p:cNvSpPr>
          <p:nvPr>
            <p:ph type="sldNum" idx="12"/>
          </p:nvPr>
        </p:nvSpPr>
        <p:spPr>
          <a:xfrm>
            <a:off x="385322" y="4654044"/>
            <a:ext cx="4866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44" name="Google Shape;144;p24"/>
          <p:cNvPicPr preferRelativeResize="0"/>
          <p:nvPr/>
        </p:nvPicPr>
        <p:blipFill rotWithShape="1">
          <a:blip r:embed="rId3">
            <a:alphaModFix/>
          </a:blip>
          <a:srcRect l="1497" t="9657"/>
          <a:stretch/>
        </p:blipFill>
        <p:spPr>
          <a:xfrm rot="10800000" flipH="1">
            <a:off x="0" y="4502875"/>
            <a:ext cx="9144000" cy="640625"/>
          </a:xfrm>
          <a:prstGeom prst="rect">
            <a:avLst/>
          </a:prstGeom>
          <a:noFill/>
          <a:ln>
            <a:noFill/>
          </a:ln>
        </p:spPr>
      </p:pic>
      <p:pic>
        <p:nvPicPr>
          <p:cNvPr id="145" name="Google Shape;145;p24"/>
          <p:cNvPicPr preferRelativeResize="0"/>
          <p:nvPr/>
        </p:nvPicPr>
        <p:blipFill rotWithShape="1">
          <a:blip r:embed="rId3">
            <a:alphaModFix/>
          </a:blip>
          <a:srcRect l="1497" t="9657"/>
          <a:stretch/>
        </p:blipFill>
        <p:spPr>
          <a:xfrm flipH="1">
            <a:off x="0" y="-20993"/>
            <a:ext cx="9144000" cy="640625"/>
          </a:xfrm>
          <a:prstGeom prst="rect">
            <a:avLst/>
          </a:prstGeom>
          <a:noFill/>
          <a:ln>
            <a:noFill/>
          </a:ln>
        </p:spPr>
      </p:pic>
      <p:sp>
        <p:nvSpPr>
          <p:cNvPr id="146" name="Google Shape;146;p24"/>
          <p:cNvSpPr>
            <a:spLocks noGrp="1"/>
          </p:cNvSpPr>
          <p:nvPr>
            <p:ph type="pic" idx="2"/>
          </p:nvPr>
        </p:nvSpPr>
        <p:spPr>
          <a:xfrm>
            <a:off x="0" y="652552"/>
            <a:ext cx="1828800" cy="1828800"/>
          </a:xfrm>
          <a:prstGeom prst="rect">
            <a:avLst/>
          </a:prstGeom>
          <a:noFill/>
          <a:ln>
            <a:noFill/>
          </a:ln>
        </p:spPr>
      </p:sp>
      <p:sp>
        <p:nvSpPr>
          <p:cNvPr id="147" name="Google Shape;147;p24"/>
          <p:cNvSpPr>
            <a:spLocks noGrp="1"/>
          </p:cNvSpPr>
          <p:nvPr>
            <p:ph type="pic" idx="3"/>
          </p:nvPr>
        </p:nvSpPr>
        <p:spPr>
          <a:xfrm>
            <a:off x="1828800" y="652552"/>
            <a:ext cx="1828800" cy="1828800"/>
          </a:xfrm>
          <a:prstGeom prst="rect">
            <a:avLst/>
          </a:prstGeom>
          <a:noFill/>
          <a:ln>
            <a:noFill/>
          </a:ln>
        </p:spPr>
      </p:sp>
      <p:sp>
        <p:nvSpPr>
          <p:cNvPr id="148" name="Google Shape;148;p24"/>
          <p:cNvSpPr>
            <a:spLocks noGrp="1"/>
          </p:cNvSpPr>
          <p:nvPr>
            <p:ph type="pic" idx="4"/>
          </p:nvPr>
        </p:nvSpPr>
        <p:spPr>
          <a:xfrm>
            <a:off x="3657600" y="652552"/>
            <a:ext cx="1828800" cy="1828800"/>
          </a:xfrm>
          <a:prstGeom prst="rect">
            <a:avLst/>
          </a:prstGeom>
          <a:noFill/>
          <a:ln>
            <a:noFill/>
          </a:ln>
        </p:spPr>
      </p:sp>
      <p:sp>
        <p:nvSpPr>
          <p:cNvPr id="149" name="Google Shape;149;p24"/>
          <p:cNvSpPr>
            <a:spLocks noGrp="1"/>
          </p:cNvSpPr>
          <p:nvPr>
            <p:ph type="pic" idx="5"/>
          </p:nvPr>
        </p:nvSpPr>
        <p:spPr>
          <a:xfrm>
            <a:off x="5486400" y="652552"/>
            <a:ext cx="1828800" cy="1828800"/>
          </a:xfrm>
          <a:prstGeom prst="rect">
            <a:avLst/>
          </a:prstGeom>
          <a:noFill/>
          <a:ln>
            <a:noFill/>
          </a:ln>
        </p:spPr>
      </p:sp>
      <p:sp>
        <p:nvSpPr>
          <p:cNvPr id="150" name="Google Shape;150;p24"/>
          <p:cNvSpPr>
            <a:spLocks noGrp="1"/>
          </p:cNvSpPr>
          <p:nvPr>
            <p:ph type="pic" idx="6"/>
          </p:nvPr>
        </p:nvSpPr>
        <p:spPr>
          <a:xfrm>
            <a:off x="7315200" y="652552"/>
            <a:ext cx="1828800" cy="1828800"/>
          </a:xfrm>
          <a:prstGeom prst="rect">
            <a:avLst/>
          </a:prstGeom>
          <a:noFill/>
          <a:ln>
            <a:noFill/>
          </a:ln>
        </p:spPr>
      </p:sp>
      <p:sp>
        <p:nvSpPr>
          <p:cNvPr id="151" name="Google Shape;151;p24"/>
          <p:cNvSpPr txBox="1">
            <a:spLocks noGrp="1"/>
          </p:cNvSpPr>
          <p:nvPr>
            <p:ph type="ctrTitle"/>
          </p:nvPr>
        </p:nvSpPr>
        <p:spPr>
          <a:xfrm>
            <a:off x="685800" y="3138061"/>
            <a:ext cx="7772400" cy="5229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0066A1"/>
              </a:buClr>
              <a:buSzPts val="3300"/>
              <a:buFont typeface="Calibri"/>
              <a:buNone/>
              <a:defRPr sz="3300" i="0">
                <a:solidFill>
                  <a:srgbClr val="0066A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2" name="Google Shape;152;p24"/>
          <p:cNvSpPr txBox="1">
            <a:spLocks noGrp="1"/>
          </p:cNvSpPr>
          <p:nvPr>
            <p:ph type="subTitle" idx="1"/>
          </p:nvPr>
        </p:nvSpPr>
        <p:spPr>
          <a:xfrm>
            <a:off x="685800" y="3730100"/>
            <a:ext cx="7772400" cy="9567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800"/>
              </a:spcBef>
              <a:spcAft>
                <a:spcPts val="0"/>
              </a:spcAft>
              <a:buSzPts val="2100"/>
              <a:buNone/>
              <a:defRPr sz="2100" b="1" i="1">
                <a:solidFill>
                  <a:srgbClr val="7F7F7F"/>
                </a:solidFill>
                <a:latin typeface="Calibri"/>
                <a:ea typeface="Calibri"/>
                <a:cs typeface="Calibri"/>
                <a:sym typeface="Calibri"/>
              </a:defRPr>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14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153" name="Google Shape;153;p24"/>
          <p:cNvPicPr preferRelativeResize="0"/>
          <p:nvPr/>
        </p:nvPicPr>
        <p:blipFill rotWithShape="1">
          <a:blip r:embed="rId4">
            <a:alphaModFix/>
          </a:blip>
          <a:srcRect/>
          <a:stretch/>
        </p:blipFill>
        <p:spPr>
          <a:xfrm>
            <a:off x="7613960" y="4131398"/>
            <a:ext cx="1221339" cy="68167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ivider Title Slide Opt 1">
  <p:cSld name="Divider Title Slide Opt 1">
    <p:spTree>
      <p:nvGrpSpPr>
        <p:cNvPr id="1" name="Shape 154"/>
        <p:cNvGrpSpPr/>
        <p:nvPr/>
      </p:nvGrpSpPr>
      <p:grpSpPr>
        <a:xfrm>
          <a:off x="0" y="0"/>
          <a:ext cx="0" cy="0"/>
          <a:chOff x="0" y="0"/>
          <a:chExt cx="0" cy="0"/>
        </a:xfrm>
      </p:grpSpPr>
      <p:pic>
        <p:nvPicPr>
          <p:cNvPr id="155" name="Google Shape;155;p25"/>
          <p:cNvPicPr preferRelativeResize="0"/>
          <p:nvPr/>
        </p:nvPicPr>
        <p:blipFill rotWithShape="1">
          <a:blip r:embed="rId2">
            <a:alphaModFix/>
          </a:blip>
          <a:srcRect/>
          <a:stretch/>
        </p:blipFill>
        <p:spPr>
          <a:xfrm>
            <a:off x="-23750" y="0"/>
            <a:ext cx="9167750" cy="5143499"/>
          </a:xfrm>
          <a:prstGeom prst="rect">
            <a:avLst/>
          </a:prstGeom>
          <a:noFill/>
          <a:ln>
            <a:noFill/>
          </a:ln>
        </p:spPr>
      </p:pic>
      <p:sp>
        <p:nvSpPr>
          <p:cNvPr id="156" name="Google Shape;156;p25"/>
          <p:cNvSpPr txBox="1">
            <a:spLocks noGrp="1"/>
          </p:cNvSpPr>
          <p:nvPr>
            <p:ph type="title"/>
          </p:nvPr>
        </p:nvSpPr>
        <p:spPr>
          <a:xfrm>
            <a:off x="623888" y="2447123"/>
            <a:ext cx="7886700" cy="6207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0066A1"/>
              </a:buClr>
              <a:buSzPts val="3300"/>
              <a:buFont typeface="Calibri"/>
              <a:buNone/>
              <a:defRPr sz="3300" i="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7" name="Google Shape;157;p25"/>
          <p:cNvSpPr txBox="1">
            <a:spLocks noGrp="1"/>
          </p:cNvSpPr>
          <p:nvPr>
            <p:ph type="body" idx="1"/>
          </p:nvPr>
        </p:nvSpPr>
        <p:spPr>
          <a:xfrm>
            <a:off x="623888" y="3088183"/>
            <a:ext cx="7886700" cy="5046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2100"/>
              <a:buNone/>
              <a:defRPr sz="2100" b="1" i="1">
                <a:solidFill>
                  <a:srgbClr val="7F7F7F"/>
                </a:solidFill>
              </a:defRPr>
            </a:lvl1pPr>
            <a:lvl2pPr marL="914400" lvl="1" indent="-228600" algn="l">
              <a:lnSpc>
                <a:spcPct val="90000"/>
              </a:lnSpc>
              <a:spcBef>
                <a:spcPts val="400"/>
              </a:spcBef>
              <a:spcAft>
                <a:spcPts val="0"/>
              </a:spcAft>
              <a:buSzPts val="1500"/>
              <a:buNone/>
              <a:defRPr sz="1500">
                <a:solidFill>
                  <a:srgbClr val="888888"/>
                </a:solidFill>
              </a:defRPr>
            </a:lvl2pPr>
            <a:lvl3pPr marL="1371600" lvl="2" indent="-228600" algn="l">
              <a:lnSpc>
                <a:spcPct val="90000"/>
              </a:lnSpc>
              <a:spcBef>
                <a:spcPts val="400"/>
              </a:spcBef>
              <a:spcAft>
                <a:spcPts val="0"/>
              </a:spcAft>
              <a:buSzPts val="1400"/>
              <a:buNone/>
              <a:defRPr sz="1400">
                <a:solidFill>
                  <a:srgbClr val="888888"/>
                </a:solidFill>
              </a:defRPr>
            </a:lvl3pPr>
            <a:lvl4pPr marL="1828800" lvl="3" indent="-228600" algn="l">
              <a:lnSpc>
                <a:spcPct val="90000"/>
              </a:lnSpc>
              <a:spcBef>
                <a:spcPts val="400"/>
              </a:spcBef>
              <a:spcAft>
                <a:spcPts val="0"/>
              </a:spcAft>
              <a:buSzPts val="1200"/>
              <a:buNone/>
              <a:defRPr sz="1200">
                <a:solidFill>
                  <a:srgbClr val="888888"/>
                </a:solidFill>
              </a:defRPr>
            </a:lvl4pPr>
            <a:lvl5pPr marL="2286000" lvl="4" indent="-228600" algn="l">
              <a:lnSpc>
                <a:spcPct val="90000"/>
              </a:lnSpc>
              <a:spcBef>
                <a:spcPts val="400"/>
              </a:spcBef>
              <a:spcAft>
                <a:spcPts val="0"/>
              </a:spcAft>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58" name="Google Shape;158;p25"/>
          <p:cNvSpPr txBox="1">
            <a:spLocks noGrp="1"/>
          </p:cNvSpPr>
          <p:nvPr>
            <p:ph type="sldNum" idx="12"/>
          </p:nvPr>
        </p:nvSpPr>
        <p:spPr>
          <a:xfrm>
            <a:off x="385322" y="4654044"/>
            <a:ext cx="4866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59" name="Google Shape;159;p25"/>
          <p:cNvPicPr preferRelativeResize="0"/>
          <p:nvPr/>
        </p:nvPicPr>
        <p:blipFill rotWithShape="1">
          <a:blip r:embed="rId3">
            <a:alphaModFix/>
          </a:blip>
          <a:srcRect l="1497" t="9657"/>
          <a:stretch/>
        </p:blipFill>
        <p:spPr>
          <a:xfrm rot="10800000" flipH="1">
            <a:off x="0" y="4502875"/>
            <a:ext cx="9144000" cy="640625"/>
          </a:xfrm>
          <a:prstGeom prst="rect">
            <a:avLst/>
          </a:prstGeom>
          <a:noFill/>
          <a:ln>
            <a:noFill/>
          </a:ln>
        </p:spPr>
      </p:pic>
      <p:pic>
        <p:nvPicPr>
          <p:cNvPr id="160" name="Google Shape;160;p25"/>
          <p:cNvPicPr preferRelativeResize="0"/>
          <p:nvPr/>
        </p:nvPicPr>
        <p:blipFill rotWithShape="1">
          <a:blip r:embed="rId3">
            <a:alphaModFix/>
          </a:blip>
          <a:srcRect l="1497" t="9657"/>
          <a:stretch/>
        </p:blipFill>
        <p:spPr>
          <a:xfrm flipH="1">
            <a:off x="0" y="-20993"/>
            <a:ext cx="9144000" cy="640625"/>
          </a:xfrm>
          <a:prstGeom prst="rect">
            <a:avLst/>
          </a:prstGeom>
          <a:noFill/>
          <a:ln>
            <a:noFill/>
          </a:ln>
        </p:spPr>
      </p:pic>
      <p:pic>
        <p:nvPicPr>
          <p:cNvPr id="161" name="Google Shape;161;p25"/>
          <p:cNvPicPr preferRelativeResize="0"/>
          <p:nvPr/>
        </p:nvPicPr>
        <p:blipFill rotWithShape="1">
          <a:blip r:embed="rId4">
            <a:alphaModFix/>
          </a:blip>
          <a:srcRect/>
          <a:stretch/>
        </p:blipFill>
        <p:spPr>
          <a:xfrm>
            <a:off x="7613961" y="4267505"/>
            <a:ext cx="1215715" cy="35498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 Id="rId30"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628650" y="417136"/>
            <a:ext cx="7886700" cy="414900"/>
          </a:xfrm>
          <a:prstGeom prst="rect">
            <a:avLst/>
          </a:prstGeom>
          <a:noFill/>
          <a:ln>
            <a:noFill/>
          </a:ln>
        </p:spPr>
        <p:txBody>
          <a:bodyPr spcFirstLastPara="1" wrap="square" lIns="68575" tIns="34275" rIns="68575" bIns="34275" anchor="b" anchorCtr="0">
            <a:noAutofit/>
          </a:bodyPr>
          <a:lstStyle>
            <a:lvl1pPr marR="0" lvl="0" algn="l">
              <a:lnSpc>
                <a:spcPct val="90000"/>
              </a:lnSpc>
              <a:spcBef>
                <a:spcPts val="0"/>
              </a:spcBef>
              <a:spcAft>
                <a:spcPts val="0"/>
              </a:spcAft>
              <a:buClr>
                <a:srgbClr val="0066A1"/>
              </a:buClr>
              <a:buSzPts val="2600"/>
              <a:buFont typeface="Calibri"/>
              <a:buNone/>
              <a:defRPr sz="2600" b="1" i="0" u="none" strike="noStrike" cap="none">
                <a:solidFill>
                  <a:srgbClr val="0066A1"/>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3" name="Google Shape;73;p16"/>
          <p:cNvSpPr txBox="1">
            <a:spLocks noGrp="1"/>
          </p:cNvSpPr>
          <p:nvPr>
            <p:ph type="body" idx="1"/>
          </p:nvPr>
        </p:nvSpPr>
        <p:spPr>
          <a:xfrm>
            <a:off x="628650" y="1071619"/>
            <a:ext cx="7886700" cy="3263400"/>
          </a:xfrm>
          <a:prstGeom prst="rect">
            <a:avLst/>
          </a:prstGeom>
          <a:noFill/>
          <a:ln>
            <a:noFill/>
          </a:ln>
        </p:spPr>
        <p:txBody>
          <a:bodyPr spcFirstLastPara="1" wrap="square" lIns="68575" tIns="34275" rIns="68575" bIns="34275" anchor="t" anchorCtr="0">
            <a:normAutofit/>
          </a:bodyPr>
          <a:lstStyle>
            <a:lvl1pPr marL="457200" marR="0" lvl="0" indent="-336550" algn="l">
              <a:lnSpc>
                <a:spcPct val="90000"/>
              </a:lnSpc>
              <a:spcBef>
                <a:spcPts val="800"/>
              </a:spcBef>
              <a:spcAft>
                <a:spcPts val="0"/>
              </a:spcAft>
              <a:buClr>
                <a:srgbClr val="0066A1"/>
              </a:buClr>
              <a:buSzPts val="1700"/>
              <a:buFont typeface="Merriweather Sans"/>
              <a:buChar char="▸"/>
              <a:defRPr sz="1700" b="0" i="0" u="none" strike="noStrike" cap="none">
                <a:solidFill>
                  <a:schemeClr val="dk1"/>
                </a:solidFill>
                <a:latin typeface="Calibri"/>
                <a:ea typeface="Calibri"/>
                <a:cs typeface="Calibri"/>
                <a:sym typeface="Calibri"/>
              </a:defRPr>
            </a:lvl1pPr>
            <a:lvl2pPr marL="914400" marR="0" lvl="1" indent="-317500" algn="l">
              <a:lnSpc>
                <a:spcPct val="90000"/>
              </a:lnSpc>
              <a:spcBef>
                <a:spcPts val="400"/>
              </a:spcBef>
              <a:spcAft>
                <a:spcPts val="0"/>
              </a:spcAft>
              <a:buClr>
                <a:srgbClr val="0066A1"/>
              </a:buClr>
              <a:buSzPts val="1400"/>
              <a:buFont typeface="Merriweather Sans"/>
              <a:buChar char="-"/>
              <a:defRPr sz="1400" b="0" i="0" u="none" strike="noStrike" cap="none">
                <a:solidFill>
                  <a:schemeClr val="dk1"/>
                </a:solidFill>
                <a:latin typeface="Calibri"/>
                <a:ea typeface="Calibri"/>
                <a:cs typeface="Calibri"/>
                <a:sym typeface="Calibri"/>
              </a:defRPr>
            </a:lvl2pPr>
            <a:lvl3pPr marL="1371600" marR="0" lvl="2" indent="-317500" algn="l">
              <a:lnSpc>
                <a:spcPct val="90000"/>
              </a:lnSpc>
              <a:spcBef>
                <a:spcPts val="400"/>
              </a:spcBef>
              <a:spcAft>
                <a:spcPts val="0"/>
              </a:spcAft>
              <a:buClr>
                <a:srgbClr val="0066A1"/>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400"/>
              </a:spcBef>
              <a:spcAft>
                <a:spcPts val="0"/>
              </a:spcAft>
              <a:buClr>
                <a:srgbClr val="0066A1"/>
              </a:buClr>
              <a:buSzPts val="1400"/>
              <a:buFont typeface="Noto Sans Symbols"/>
              <a:buChar char="▪"/>
              <a:defRPr sz="1400" b="0" i="0" u="none" strike="noStrike" cap="none">
                <a:solidFill>
                  <a:schemeClr val="dk1"/>
                </a:solidFill>
                <a:latin typeface="Calibri"/>
                <a:ea typeface="Calibri"/>
                <a:cs typeface="Calibri"/>
                <a:sym typeface="Calibri"/>
              </a:defRPr>
            </a:lvl4pPr>
            <a:lvl5pPr marL="2286000" marR="0" lvl="4" indent="-317500" algn="l">
              <a:lnSpc>
                <a:spcPct val="90000"/>
              </a:lnSpc>
              <a:spcBef>
                <a:spcPts val="400"/>
              </a:spcBef>
              <a:spcAft>
                <a:spcPts val="0"/>
              </a:spcAft>
              <a:buClr>
                <a:srgbClr val="0066A1"/>
              </a:buClr>
              <a:buSzPts val="1400"/>
              <a:buFont typeface="Courier New"/>
              <a:buChar char="o"/>
              <a:defRPr sz="1400" b="0" i="0" u="none" strike="noStrike" cap="none">
                <a:solidFill>
                  <a:schemeClr val="dk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4" name="Google Shape;74;p16"/>
          <p:cNvSpPr txBox="1">
            <a:spLocks noGrp="1"/>
          </p:cNvSpPr>
          <p:nvPr>
            <p:ph type="sldNum" idx="12"/>
          </p:nvPr>
        </p:nvSpPr>
        <p:spPr>
          <a:xfrm>
            <a:off x="385322" y="4654044"/>
            <a:ext cx="4866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75" name="Google Shape;75;p16"/>
          <p:cNvPicPr preferRelativeResize="0"/>
          <p:nvPr/>
        </p:nvPicPr>
        <p:blipFill rotWithShape="1">
          <a:blip r:embed="rId28">
            <a:alphaModFix/>
          </a:blip>
          <a:srcRect/>
          <a:stretch/>
        </p:blipFill>
        <p:spPr>
          <a:xfrm>
            <a:off x="7613961" y="4267505"/>
            <a:ext cx="1215715" cy="354989"/>
          </a:xfrm>
          <a:prstGeom prst="rect">
            <a:avLst/>
          </a:prstGeom>
          <a:noFill/>
          <a:ln>
            <a:noFill/>
          </a:ln>
        </p:spPr>
      </p:pic>
      <p:pic>
        <p:nvPicPr>
          <p:cNvPr id="76" name="Google Shape;76;p16"/>
          <p:cNvPicPr preferRelativeResize="0"/>
          <p:nvPr/>
        </p:nvPicPr>
        <p:blipFill rotWithShape="1">
          <a:blip r:embed="rId29">
            <a:alphaModFix/>
          </a:blip>
          <a:srcRect l="1497" t="9657"/>
          <a:stretch/>
        </p:blipFill>
        <p:spPr>
          <a:xfrm rot="10800000" flipH="1">
            <a:off x="0" y="4502875"/>
            <a:ext cx="9144000" cy="640625"/>
          </a:xfrm>
          <a:prstGeom prst="rect">
            <a:avLst/>
          </a:prstGeom>
          <a:noFill/>
          <a:ln>
            <a:noFill/>
          </a:ln>
        </p:spPr>
      </p:pic>
      <p:pic>
        <p:nvPicPr>
          <p:cNvPr id="77" name="Google Shape;77;p16"/>
          <p:cNvPicPr preferRelativeResize="0"/>
          <p:nvPr/>
        </p:nvPicPr>
        <p:blipFill rotWithShape="1">
          <a:blip r:embed="rId29">
            <a:alphaModFix/>
          </a:blip>
          <a:srcRect l="1497" t="9657"/>
          <a:stretch/>
        </p:blipFill>
        <p:spPr>
          <a:xfrm flipH="1">
            <a:off x="0" y="-20993"/>
            <a:ext cx="9144000" cy="640625"/>
          </a:xfrm>
          <a:prstGeom prst="rect">
            <a:avLst/>
          </a:prstGeom>
          <a:noFill/>
          <a:ln>
            <a:noFill/>
          </a:ln>
        </p:spPr>
      </p:pic>
      <p:pic>
        <p:nvPicPr>
          <p:cNvPr id="78" name="Google Shape;78;p16"/>
          <p:cNvPicPr preferRelativeResize="0"/>
          <p:nvPr/>
        </p:nvPicPr>
        <p:blipFill rotWithShape="1">
          <a:blip r:embed="rId30">
            <a:alphaModFix/>
          </a:blip>
          <a:srcRect/>
          <a:stretch/>
        </p:blipFill>
        <p:spPr>
          <a:xfrm>
            <a:off x="6652295" y="336235"/>
            <a:ext cx="2321888" cy="42238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6.xml"/><Relationship Id="rId6" Type="http://schemas.openxmlformats.org/officeDocument/2006/relationships/image" Target="../media/image31.png"/><Relationship Id="rId5" Type="http://schemas.openxmlformats.org/officeDocument/2006/relationships/hyperlink" Target="https://mynextgen.ieee.org/ngva/manage-transactions" TargetMode="Externa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6.xml"/><Relationship Id="rId5" Type="http://schemas.openxmlformats.org/officeDocument/2006/relationships/hyperlink" Target="http://www.okanagan.ieee.ca/" TargetMode="Externa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6.xml"/><Relationship Id="rId5" Type="http://schemas.openxmlformats.org/officeDocument/2006/relationships/hyperlink" Target="https://can01.safelinks.protection.outlook.com/?url=https%3A%2F%2Fieeesystemscouncil.org%2Fchapter%2Fthompson-okanagan-section-chapter%23description&amp;data=05%7C02%7CYKhmelevsky%40okanagan.bc.ca%7Cfc6900ccc3714d22746708dd7c2fb676%7C5cf868eff6264dce9ade2a71aab56761%7C0%7C0%7C638803268033845200%7CUnknown%7CTWFpbGZsb3d8eyJFbXB0eU1hcGkiOnRydWUsIlYiOiIwLjAuMDAwMCIsIlAiOiJXaW4zMiIsIkFOIjoiTWFpbCIsIldUIjoyfQ%3D%3D%7C60000%7C%7C%7C&amp;sdata=mD%2FyAiVRSyLGVgVHdAo1iWGF67Em8wWZhZUAefoc%2BWU%3D&amp;reserved=0" TargetMode="Externa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6.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6.xml"/><Relationship Id="rId5" Type="http://schemas.openxmlformats.org/officeDocument/2006/relationships/hyperlink" Target="http://www.okanagan.ieee.ca/section-executives/" TargetMode="Externa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6.xml"/><Relationship Id="rId5" Type="http://schemas.openxmlformats.org/officeDocument/2006/relationships/hyperlink" Target="http://www.okanagan.ieee.ca/section-executives/" TargetMode="Externa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6.xml"/><Relationship Id="rId5" Type="http://schemas.openxmlformats.org/officeDocument/2006/relationships/hyperlink" Target="http://www.okanagan.ieee.ca/section-executives/tok-section-election-information/" TargetMode="Externa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6.xml"/><Relationship Id="rId5" Type="http://schemas.openxmlformats.org/officeDocument/2006/relationships/hyperlink" Target="http://www.okanagan.ieee.ca/section-executives/tok-section-election-information/" TargetMode="Externa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hyperlink" Target="http://www.okanagan.ieee.c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24.jpeg"/><Relationship Id="rId5" Type="http://schemas.openxmlformats.org/officeDocument/2006/relationships/hyperlink" Target="http://www.okanagan.ieee.ca/wp-content/uploads/2026/03/2026Jason.jpg" TargetMode="Externa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6.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6.xml"/><Relationship Id="rId5" Type="http://schemas.openxmlformats.org/officeDocument/2006/relationships/hyperlink" Target="http://www.okanagan.ieee.ca/about/" TargetMode="Externa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6.xml"/><Relationship Id="rId6" Type="http://schemas.openxmlformats.org/officeDocument/2006/relationships/image" Target="../media/image27.png"/><Relationship Id="rId5" Type="http://schemas.openxmlformats.org/officeDocument/2006/relationships/hyperlink" Target="https://tblanalytics.ieee.org/#/site/IEEE/views/MembersandAffiliates/Dashboard?:iid=1&amp;:redirect=auth" TargetMode="Externa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29.png"/><Relationship Id="rId5" Type="http://schemas.openxmlformats.org/officeDocument/2006/relationships/hyperlink" Target="https://tblanalytics.ieee.org/#/site/IEEE/views/MembersandAffiliates/Dashboard?:iid=1&amp;:redirect=auth" TargetMode="Externa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6.xml"/><Relationship Id="rId6" Type="http://schemas.openxmlformats.org/officeDocument/2006/relationships/image" Target="../media/image30.png"/><Relationship Id="rId5" Type="http://schemas.openxmlformats.org/officeDocument/2006/relationships/hyperlink" Target="https://tblanalytics.ieee.org/#/site/IEEE/views/MembersandAffiliates/Dashboard?:iid=1&amp;:redirect=auth" TargetMode="Externa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84466D6-49D2-A599-C149-0812CCA4C201}"/>
              </a:ext>
            </a:extLst>
          </p:cNvPr>
          <p:cNvSpPr>
            <a:spLocks noGrp="1"/>
          </p:cNvSpPr>
          <p:nvPr>
            <p:ph type="title"/>
          </p:nvPr>
        </p:nvSpPr>
        <p:spPr/>
        <p:txBody>
          <a:bodyPr>
            <a:normAutofit fontScale="90000"/>
          </a:bodyPr>
          <a:lstStyle/>
          <a:p>
            <a:r>
              <a:rPr lang="en-US" dirty="0"/>
              <a:t>2026 IEEE Thompson Okanagan Section AGM</a:t>
            </a:r>
          </a:p>
        </p:txBody>
      </p:sp>
      <p:sp>
        <p:nvSpPr>
          <p:cNvPr id="7" name="Text Placeholder 6">
            <a:extLst>
              <a:ext uri="{FF2B5EF4-FFF2-40B4-BE49-F238E27FC236}">
                <a16:creationId xmlns:a16="http://schemas.microsoft.com/office/drawing/2014/main" id="{68BD0981-893C-BAFC-7C96-A4BBB65F0E09}"/>
              </a:ext>
            </a:extLst>
          </p:cNvPr>
          <p:cNvSpPr>
            <a:spLocks noGrp="1"/>
          </p:cNvSpPr>
          <p:nvPr>
            <p:ph type="body" idx="1"/>
          </p:nvPr>
        </p:nvSpPr>
        <p:spPr/>
        <p:txBody>
          <a:bodyPr/>
          <a:lstStyle/>
          <a:p>
            <a:r>
              <a:rPr lang="en-US" dirty="0"/>
              <a:t>27 March 2026, Okanagan College, Kelowna, BC V1Y 4X8</a:t>
            </a:r>
          </a:p>
        </p:txBody>
      </p:sp>
      <p:sp>
        <p:nvSpPr>
          <p:cNvPr id="4" name="Slide Number Placeholder 3">
            <a:extLst>
              <a:ext uri="{FF2B5EF4-FFF2-40B4-BE49-F238E27FC236}">
                <a16:creationId xmlns:a16="http://schemas.microsoft.com/office/drawing/2014/main" id="{DE73E7A6-57D8-F6A5-2DD1-DB7C6084807D}"/>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a:t>
            </a:fld>
            <a:endParaRPr lang="en"/>
          </a:p>
        </p:txBody>
      </p:sp>
      <p:pic>
        <p:nvPicPr>
          <p:cNvPr id="8" name="Picture 2">
            <a:extLst>
              <a:ext uri="{FF2B5EF4-FFF2-40B4-BE49-F238E27FC236}">
                <a16:creationId xmlns:a16="http://schemas.microsoft.com/office/drawing/2014/main" id="{5EB9FD4D-4D54-C183-7A9F-B5278F1845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105" y="320372"/>
            <a:ext cx="2011273" cy="781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006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4">
          <a:extLst>
            <a:ext uri="{FF2B5EF4-FFF2-40B4-BE49-F238E27FC236}">
              <a16:creationId xmlns:a16="http://schemas.microsoft.com/office/drawing/2014/main" id="{2806D034-0AF3-1C48-D61F-1AA8FF6A5FEB}"/>
            </a:ext>
          </a:extLst>
        </p:cNvPr>
        <p:cNvGrpSpPr/>
        <p:nvPr/>
      </p:nvGrpSpPr>
      <p:grpSpPr>
        <a:xfrm>
          <a:off x="0" y="0"/>
          <a:ext cx="0" cy="0"/>
          <a:chOff x="0" y="0"/>
          <a:chExt cx="0" cy="0"/>
        </a:xfrm>
      </p:grpSpPr>
      <p:pic>
        <p:nvPicPr>
          <p:cNvPr id="312" name="Google Shape;312;p46">
            <a:extLst>
              <a:ext uri="{FF2B5EF4-FFF2-40B4-BE49-F238E27FC236}">
                <a16:creationId xmlns:a16="http://schemas.microsoft.com/office/drawing/2014/main" id="{9BFF0648-D9A1-E6B1-4133-88180822E035}"/>
              </a:ext>
            </a:extLst>
          </p:cNvPr>
          <p:cNvPicPr preferRelativeResize="0"/>
          <p:nvPr/>
        </p:nvPicPr>
        <p:blipFill>
          <a:blip r:embed="rId3">
            <a:alphaModFix/>
          </a:blip>
          <a:stretch>
            <a:fillRect/>
          </a:stretch>
        </p:blipFill>
        <p:spPr>
          <a:xfrm>
            <a:off x="6634902" y="325000"/>
            <a:ext cx="2251923" cy="448250"/>
          </a:xfrm>
          <a:prstGeom prst="rect">
            <a:avLst/>
          </a:prstGeom>
          <a:noFill/>
          <a:ln>
            <a:noFill/>
          </a:ln>
        </p:spPr>
      </p:pic>
      <p:sp>
        <p:nvSpPr>
          <p:cNvPr id="313" name="Google Shape;313;p46">
            <a:extLst>
              <a:ext uri="{FF2B5EF4-FFF2-40B4-BE49-F238E27FC236}">
                <a16:creationId xmlns:a16="http://schemas.microsoft.com/office/drawing/2014/main" id="{451A904B-7075-7DB4-F170-A9E18B242CD6}"/>
              </a:ext>
            </a:extLst>
          </p:cNvPr>
          <p:cNvSpPr txBox="1">
            <a:spLocks noGrp="1"/>
          </p:cNvSpPr>
          <p:nvPr>
            <p:ph type="sldNum" idx="12"/>
          </p:nvPr>
        </p:nvSpPr>
        <p:spPr>
          <a:xfrm>
            <a:off x="8105996" y="4767263"/>
            <a:ext cx="542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10</a:t>
            </a:fld>
            <a:endParaRPr/>
          </a:p>
        </p:txBody>
      </p:sp>
      <p:pic>
        <p:nvPicPr>
          <p:cNvPr id="2" name="Picture 2">
            <a:extLst>
              <a:ext uri="{FF2B5EF4-FFF2-40B4-BE49-F238E27FC236}">
                <a16:creationId xmlns:a16="http://schemas.microsoft.com/office/drawing/2014/main" id="{CC8ED059-FB40-DCFF-17B7-DAFB636840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75" y="247069"/>
            <a:ext cx="2011273" cy="78163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7C2F008A-3BDB-46DE-B72A-C22259428DD2}"/>
              </a:ext>
            </a:extLst>
          </p:cNvPr>
          <p:cNvSpPr>
            <a:spLocks noGrp="1"/>
          </p:cNvSpPr>
          <p:nvPr>
            <p:ph type="title"/>
          </p:nvPr>
        </p:nvSpPr>
        <p:spPr>
          <a:xfrm>
            <a:off x="2178230" y="804424"/>
            <a:ext cx="5879177" cy="497278"/>
          </a:xfrm>
        </p:spPr>
        <p:txBody>
          <a:bodyPr>
            <a:normAutofit fontScale="90000"/>
          </a:bodyPr>
          <a:lstStyle/>
          <a:p>
            <a:r>
              <a:rPr lang="en-CA" dirty="0"/>
              <a:t>TOK Section Chair’s </a:t>
            </a:r>
            <a:r>
              <a:rPr lang="en-CA" dirty="0">
                <a:hlinkClick r:id="rId5"/>
              </a:rPr>
              <a:t>Report</a:t>
            </a:r>
            <a:r>
              <a:rPr lang="en-CA" dirty="0"/>
              <a:t> &amp; Welcome (cont.)</a:t>
            </a:r>
            <a:br>
              <a:rPr lang="en-CA" dirty="0"/>
            </a:br>
            <a:br>
              <a:rPr lang="en-CA" dirty="0"/>
            </a:br>
            <a:endParaRPr lang="en-US" dirty="0"/>
          </a:p>
        </p:txBody>
      </p:sp>
      <p:pic>
        <p:nvPicPr>
          <p:cNvPr id="7" name="Picture 6">
            <a:extLst>
              <a:ext uri="{FF2B5EF4-FFF2-40B4-BE49-F238E27FC236}">
                <a16:creationId xmlns:a16="http://schemas.microsoft.com/office/drawing/2014/main" id="{C43044A5-F323-7912-6BCB-BC5EF89531AA}"/>
              </a:ext>
            </a:extLst>
          </p:cNvPr>
          <p:cNvPicPr>
            <a:picLocks noChangeAspect="1"/>
          </p:cNvPicPr>
          <p:nvPr/>
        </p:nvPicPr>
        <p:blipFill>
          <a:blip r:embed="rId6"/>
          <a:stretch>
            <a:fillRect/>
          </a:stretch>
        </p:blipFill>
        <p:spPr>
          <a:xfrm>
            <a:off x="685800" y="1228170"/>
            <a:ext cx="6065322" cy="3739689"/>
          </a:xfrm>
          <a:prstGeom prst="rect">
            <a:avLst/>
          </a:prstGeom>
        </p:spPr>
      </p:pic>
    </p:spTree>
    <p:extLst>
      <p:ext uri="{BB962C8B-B14F-4D97-AF65-F5344CB8AC3E}">
        <p14:creationId xmlns:p14="http://schemas.microsoft.com/office/powerpoint/2010/main" val="385950441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4">
          <a:extLst>
            <a:ext uri="{FF2B5EF4-FFF2-40B4-BE49-F238E27FC236}">
              <a16:creationId xmlns:a16="http://schemas.microsoft.com/office/drawing/2014/main" id="{038240FF-2B2D-93FC-A424-86619F764F60}"/>
            </a:ext>
          </a:extLst>
        </p:cNvPr>
        <p:cNvGrpSpPr/>
        <p:nvPr/>
      </p:nvGrpSpPr>
      <p:grpSpPr>
        <a:xfrm>
          <a:off x="0" y="0"/>
          <a:ext cx="0" cy="0"/>
          <a:chOff x="0" y="0"/>
          <a:chExt cx="0" cy="0"/>
        </a:xfrm>
      </p:grpSpPr>
      <p:pic>
        <p:nvPicPr>
          <p:cNvPr id="312" name="Google Shape;312;p46">
            <a:extLst>
              <a:ext uri="{FF2B5EF4-FFF2-40B4-BE49-F238E27FC236}">
                <a16:creationId xmlns:a16="http://schemas.microsoft.com/office/drawing/2014/main" id="{B82410C5-15E2-5B78-011D-3406FE34E4C6}"/>
              </a:ext>
            </a:extLst>
          </p:cNvPr>
          <p:cNvPicPr preferRelativeResize="0"/>
          <p:nvPr/>
        </p:nvPicPr>
        <p:blipFill>
          <a:blip r:embed="rId3">
            <a:alphaModFix/>
          </a:blip>
          <a:stretch>
            <a:fillRect/>
          </a:stretch>
        </p:blipFill>
        <p:spPr>
          <a:xfrm>
            <a:off x="6634902" y="325000"/>
            <a:ext cx="2251923" cy="448250"/>
          </a:xfrm>
          <a:prstGeom prst="rect">
            <a:avLst/>
          </a:prstGeom>
          <a:noFill/>
          <a:ln>
            <a:noFill/>
          </a:ln>
        </p:spPr>
      </p:pic>
      <p:sp>
        <p:nvSpPr>
          <p:cNvPr id="313" name="Google Shape;313;p46">
            <a:extLst>
              <a:ext uri="{FF2B5EF4-FFF2-40B4-BE49-F238E27FC236}">
                <a16:creationId xmlns:a16="http://schemas.microsoft.com/office/drawing/2014/main" id="{6C85C113-5653-F204-7F71-3D2E61468F59}"/>
              </a:ext>
            </a:extLst>
          </p:cNvPr>
          <p:cNvSpPr txBox="1">
            <a:spLocks noGrp="1"/>
          </p:cNvSpPr>
          <p:nvPr>
            <p:ph type="sldNum" idx="12"/>
          </p:nvPr>
        </p:nvSpPr>
        <p:spPr>
          <a:xfrm>
            <a:off x="8105996" y="4767263"/>
            <a:ext cx="542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11</a:t>
            </a:fld>
            <a:endParaRPr/>
          </a:p>
        </p:txBody>
      </p:sp>
      <p:pic>
        <p:nvPicPr>
          <p:cNvPr id="2" name="Picture 2">
            <a:extLst>
              <a:ext uri="{FF2B5EF4-FFF2-40B4-BE49-F238E27FC236}">
                <a16:creationId xmlns:a16="http://schemas.microsoft.com/office/drawing/2014/main" id="{ACD08177-784D-F832-AD7C-2186B81068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75" y="247069"/>
            <a:ext cx="2011273" cy="78163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95105ADD-C7B7-FE7C-E56E-0141EF623B74}"/>
              </a:ext>
            </a:extLst>
          </p:cNvPr>
          <p:cNvSpPr>
            <a:spLocks noGrp="1"/>
          </p:cNvSpPr>
          <p:nvPr>
            <p:ph type="title"/>
          </p:nvPr>
        </p:nvSpPr>
        <p:spPr>
          <a:xfrm>
            <a:off x="2178230" y="804424"/>
            <a:ext cx="5879177" cy="497278"/>
          </a:xfrm>
        </p:spPr>
        <p:txBody>
          <a:bodyPr>
            <a:normAutofit fontScale="90000"/>
          </a:bodyPr>
          <a:lstStyle/>
          <a:p>
            <a:r>
              <a:rPr lang="en-CA" dirty="0"/>
              <a:t>TOK Section Chair’s Report &amp; Welcome (cont.)</a:t>
            </a:r>
            <a:br>
              <a:rPr lang="en-CA" dirty="0"/>
            </a:br>
            <a:r>
              <a:rPr lang="en-CA" sz="2000" dirty="0"/>
              <a:t>Conferences in Development:</a:t>
            </a:r>
            <a:br>
              <a:rPr lang="en-CA" dirty="0"/>
            </a:br>
            <a:br>
              <a:rPr lang="en-CA" dirty="0"/>
            </a:br>
            <a:endParaRPr lang="en-US" dirty="0"/>
          </a:p>
        </p:txBody>
      </p:sp>
      <p:sp>
        <p:nvSpPr>
          <p:cNvPr id="3" name="TextBox 2">
            <a:extLst>
              <a:ext uri="{FF2B5EF4-FFF2-40B4-BE49-F238E27FC236}">
                <a16:creationId xmlns:a16="http://schemas.microsoft.com/office/drawing/2014/main" id="{4118FB8B-95AA-7957-0A4F-117DCA2A70F9}"/>
              </a:ext>
            </a:extLst>
          </p:cNvPr>
          <p:cNvSpPr txBox="1"/>
          <p:nvPr/>
        </p:nvSpPr>
        <p:spPr>
          <a:xfrm>
            <a:off x="647205" y="2042556"/>
            <a:ext cx="7701148" cy="2031325"/>
          </a:xfrm>
          <a:prstGeom prst="rect">
            <a:avLst/>
          </a:prstGeom>
          <a:noFill/>
        </p:spPr>
        <p:txBody>
          <a:bodyPr wrap="square" rtlCol="0">
            <a:spAutoFit/>
          </a:bodyPr>
          <a:lstStyle/>
          <a:p>
            <a:pPr marL="285750" indent="-285750">
              <a:buFont typeface="Arial" panose="020B0604020202020204" pitchFamily="34" charset="0"/>
              <a:buChar char="•"/>
            </a:pPr>
            <a:r>
              <a:rPr lang="en-US" dirty="0"/>
              <a:t>Past workshops and conferences (110 pages </a:t>
            </a:r>
            <a:r>
              <a:rPr lang="en-US" dirty="0">
                <a:hlinkClick r:id="rId5"/>
              </a:rPr>
              <a:t>report</a:t>
            </a:r>
            <a:r>
              <a:rPr lang="en-US" dirty="0"/>
              <a:t> to IEEE BoD in November 2025)</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System Council Symposium (OC): August 2026 (Kelowna)</a:t>
            </a:r>
          </a:p>
          <a:p>
            <a:pPr marL="285750" indent="-285750">
              <a:buFont typeface="Arial" panose="020B0604020202020204" pitchFamily="34" charset="0"/>
              <a:buChar char="•"/>
            </a:pPr>
            <a:r>
              <a:rPr lang="en-US" dirty="0"/>
              <a:t>Education Society Symposium (OC): October 2026 (Kelowna)</a:t>
            </a:r>
          </a:p>
          <a:p>
            <a:pPr marL="285750" indent="-285750">
              <a:buFont typeface="Arial" panose="020B0604020202020204" pitchFamily="34" charset="0"/>
              <a:buChar char="•"/>
            </a:pPr>
            <a:r>
              <a:rPr lang="en-US" dirty="0"/>
              <a:t>ANTEM 2027 (MTTSUBCO) — June 2027 (Approved by IEEE Canada)</a:t>
            </a:r>
          </a:p>
          <a:p>
            <a:pPr marL="285750" indent="-285750">
              <a:buFont typeface="Arial" panose="020B0604020202020204" pitchFamily="34" charset="0"/>
              <a:buChar char="•"/>
            </a:pPr>
            <a:r>
              <a:rPr lang="en-US" dirty="0"/>
              <a:t>CCECE 2028 – May 2028 (Approved by IEEE Canada)</a:t>
            </a:r>
          </a:p>
          <a:p>
            <a:endParaRPr lang="en-US" dirty="0"/>
          </a:p>
          <a:p>
            <a:r>
              <a:rPr lang="en-US" dirty="0"/>
              <a:t>Kamloops???</a:t>
            </a:r>
          </a:p>
          <a:p>
            <a:endParaRPr lang="en-US" dirty="0"/>
          </a:p>
        </p:txBody>
      </p:sp>
    </p:spTree>
    <p:extLst>
      <p:ext uri="{BB962C8B-B14F-4D97-AF65-F5344CB8AC3E}">
        <p14:creationId xmlns:p14="http://schemas.microsoft.com/office/powerpoint/2010/main" val="210041141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4">
          <a:extLst>
            <a:ext uri="{FF2B5EF4-FFF2-40B4-BE49-F238E27FC236}">
              <a16:creationId xmlns:a16="http://schemas.microsoft.com/office/drawing/2014/main" id="{F26F3156-4143-E4D8-1B10-7A40EB1D7C04}"/>
            </a:ext>
          </a:extLst>
        </p:cNvPr>
        <p:cNvGrpSpPr/>
        <p:nvPr/>
      </p:nvGrpSpPr>
      <p:grpSpPr>
        <a:xfrm>
          <a:off x="0" y="0"/>
          <a:ext cx="0" cy="0"/>
          <a:chOff x="0" y="0"/>
          <a:chExt cx="0" cy="0"/>
        </a:xfrm>
      </p:grpSpPr>
      <p:pic>
        <p:nvPicPr>
          <p:cNvPr id="312" name="Google Shape;312;p46">
            <a:extLst>
              <a:ext uri="{FF2B5EF4-FFF2-40B4-BE49-F238E27FC236}">
                <a16:creationId xmlns:a16="http://schemas.microsoft.com/office/drawing/2014/main" id="{F3E7CF53-CFFA-4437-2A70-CF461649B554}"/>
              </a:ext>
            </a:extLst>
          </p:cNvPr>
          <p:cNvPicPr preferRelativeResize="0"/>
          <p:nvPr/>
        </p:nvPicPr>
        <p:blipFill>
          <a:blip r:embed="rId3">
            <a:alphaModFix/>
          </a:blip>
          <a:stretch>
            <a:fillRect/>
          </a:stretch>
        </p:blipFill>
        <p:spPr>
          <a:xfrm>
            <a:off x="6634902" y="325000"/>
            <a:ext cx="2251923" cy="448250"/>
          </a:xfrm>
          <a:prstGeom prst="rect">
            <a:avLst/>
          </a:prstGeom>
          <a:noFill/>
          <a:ln>
            <a:noFill/>
          </a:ln>
        </p:spPr>
      </p:pic>
      <p:sp>
        <p:nvSpPr>
          <p:cNvPr id="313" name="Google Shape;313;p46">
            <a:extLst>
              <a:ext uri="{FF2B5EF4-FFF2-40B4-BE49-F238E27FC236}">
                <a16:creationId xmlns:a16="http://schemas.microsoft.com/office/drawing/2014/main" id="{DF91AFC5-32E8-1778-2C91-BB5B74FD2929}"/>
              </a:ext>
            </a:extLst>
          </p:cNvPr>
          <p:cNvSpPr txBox="1">
            <a:spLocks noGrp="1"/>
          </p:cNvSpPr>
          <p:nvPr>
            <p:ph type="sldNum" idx="12"/>
          </p:nvPr>
        </p:nvSpPr>
        <p:spPr>
          <a:xfrm>
            <a:off x="8105996" y="4767263"/>
            <a:ext cx="542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12</a:t>
            </a:fld>
            <a:endParaRPr/>
          </a:p>
        </p:txBody>
      </p:sp>
      <p:pic>
        <p:nvPicPr>
          <p:cNvPr id="2" name="Picture 2">
            <a:extLst>
              <a:ext uri="{FF2B5EF4-FFF2-40B4-BE49-F238E27FC236}">
                <a16:creationId xmlns:a16="http://schemas.microsoft.com/office/drawing/2014/main" id="{66EBF25F-0A6D-B065-3494-31A60E15C9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75" y="247069"/>
            <a:ext cx="2011273" cy="78163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961F4B12-0C35-EFC9-4659-2F10BBCB72C3}"/>
              </a:ext>
            </a:extLst>
          </p:cNvPr>
          <p:cNvSpPr>
            <a:spLocks noGrp="1"/>
          </p:cNvSpPr>
          <p:nvPr>
            <p:ph type="title"/>
          </p:nvPr>
        </p:nvSpPr>
        <p:spPr>
          <a:xfrm>
            <a:off x="2178230" y="804424"/>
            <a:ext cx="5879177" cy="497278"/>
          </a:xfrm>
        </p:spPr>
        <p:txBody>
          <a:bodyPr>
            <a:normAutofit fontScale="90000"/>
          </a:bodyPr>
          <a:lstStyle/>
          <a:p>
            <a:r>
              <a:rPr lang="en-CA" dirty="0"/>
              <a:t>TOK Section Chair’s Report &amp; Welcome (cont.)</a:t>
            </a:r>
            <a:br>
              <a:rPr lang="en-CA" dirty="0"/>
            </a:br>
            <a:r>
              <a:rPr lang="en-CA" sz="2000" dirty="0"/>
              <a:t>Petitions in Approved:</a:t>
            </a:r>
            <a:br>
              <a:rPr lang="en-CA" dirty="0"/>
            </a:br>
            <a:br>
              <a:rPr lang="en-CA" dirty="0"/>
            </a:br>
            <a:endParaRPr lang="en-US" dirty="0"/>
          </a:p>
        </p:txBody>
      </p:sp>
      <p:sp>
        <p:nvSpPr>
          <p:cNvPr id="3" name="TextBox 2">
            <a:extLst>
              <a:ext uri="{FF2B5EF4-FFF2-40B4-BE49-F238E27FC236}">
                <a16:creationId xmlns:a16="http://schemas.microsoft.com/office/drawing/2014/main" id="{E3FD5788-6CE6-063A-B9BF-E1E9057366B1}"/>
              </a:ext>
            </a:extLst>
          </p:cNvPr>
          <p:cNvSpPr txBox="1"/>
          <p:nvPr/>
        </p:nvSpPr>
        <p:spPr>
          <a:xfrm>
            <a:off x="404848" y="1364783"/>
            <a:ext cx="7701148" cy="307777"/>
          </a:xfrm>
          <a:prstGeom prst="rect">
            <a:avLst/>
          </a:prstGeom>
          <a:noFill/>
        </p:spPr>
        <p:txBody>
          <a:bodyPr wrap="square" rtlCol="0">
            <a:spAutoFit/>
          </a:bodyPr>
          <a:lstStyle/>
          <a:p>
            <a:r>
              <a:rPr lang="en-US" dirty="0"/>
              <a:t>	</a:t>
            </a:r>
          </a:p>
        </p:txBody>
      </p:sp>
      <p:sp>
        <p:nvSpPr>
          <p:cNvPr id="9" name="TextBox 8">
            <a:extLst>
              <a:ext uri="{FF2B5EF4-FFF2-40B4-BE49-F238E27FC236}">
                <a16:creationId xmlns:a16="http://schemas.microsoft.com/office/drawing/2014/main" id="{ED29E529-B4FE-EDDE-872B-E27EE13667F5}"/>
              </a:ext>
            </a:extLst>
          </p:cNvPr>
          <p:cNvSpPr txBox="1"/>
          <p:nvPr/>
        </p:nvSpPr>
        <p:spPr>
          <a:xfrm>
            <a:off x="514728" y="1774299"/>
            <a:ext cx="8247767" cy="2677656"/>
          </a:xfrm>
          <a:prstGeom prst="rect">
            <a:avLst/>
          </a:prstGeom>
          <a:noFill/>
        </p:spPr>
        <p:txBody>
          <a:bodyPr wrap="square" rtlCol="0">
            <a:spAutoFit/>
          </a:bodyPr>
          <a:lstStyle/>
          <a:p>
            <a:r>
              <a:rPr lang="en-CA" b="1" dirty="0"/>
              <a:t>04 April 2025:</a:t>
            </a:r>
            <a:r>
              <a:rPr lang="en-CA" dirty="0"/>
              <a:t> IEEE Thompson Okanagan Section Microwave Theory and Technology Society Chapter — Chair: Vishal Balasubramanian</a:t>
            </a:r>
          </a:p>
          <a:p>
            <a:r>
              <a:rPr lang="en-CA" b="1" dirty="0"/>
              <a:t>03 April 2025:</a:t>
            </a:r>
            <a:r>
              <a:rPr lang="en-CA" dirty="0"/>
              <a:t> </a:t>
            </a:r>
            <a:r>
              <a:rPr lang="en-CA" dirty="0">
                <a:hlinkClick r:id="rId5"/>
              </a:rPr>
              <a:t>IEEE Thompson Okanagan Section Systems Council Chapter</a:t>
            </a:r>
            <a:r>
              <a:rPr lang="en-CA" dirty="0"/>
              <a:t> — Chair: Youry Khmelevsky, Secretary: Chaoping Guo, Vice Chair: Ghazanfar Latif</a:t>
            </a:r>
          </a:p>
          <a:p>
            <a:endParaRPr lang="en-CA" b="1" dirty="0"/>
          </a:p>
          <a:p>
            <a:r>
              <a:rPr lang="en-CA" b="1" dirty="0"/>
              <a:t>Affinity Groups:</a:t>
            </a:r>
          </a:p>
          <a:p>
            <a:r>
              <a:rPr lang="en-CA" b="1" dirty="0"/>
              <a:t>05/11/2025: </a:t>
            </a:r>
            <a:r>
              <a:rPr lang="en-CA" dirty="0"/>
              <a:t>Women in Engineering — Dr. Nisha </a:t>
            </a:r>
            <a:r>
              <a:rPr lang="en-CA" dirty="0" err="1"/>
              <a:t>Puthiyedth</a:t>
            </a:r>
            <a:r>
              <a:rPr lang="en-CA" dirty="0"/>
              <a:t>, Chair (</a:t>
            </a:r>
            <a:r>
              <a:rPr lang="en-CA" dirty="0" err="1"/>
              <a:t>nputhiyedth</a:t>
            </a:r>
            <a:r>
              <a:rPr lang="en-CA" dirty="0"/>
              <a:t>[at]</a:t>
            </a:r>
            <a:r>
              <a:rPr lang="en-CA" dirty="0" err="1"/>
              <a:t>tru.ca</a:t>
            </a:r>
            <a:r>
              <a:rPr lang="en-CA" dirty="0"/>
              <a:t>); Dr. Zeinab </a:t>
            </a:r>
            <a:r>
              <a:rPr lang="en-CA" dirty="0" err="1"/>
              <a:t>Teimoori</a:t>
            </a:r>
            <a:r>
              <a:rPr lang="en-CA" dirty="0"/>
              <a:t>, Vice Chair (</a:t>
            </a:r>
            <a:r>
              <a:rPr lang="en-CA" dirty="0" err="1"/>
              <a:t>zteimoori</a:t>
            </a:r>
            <a:r>
              <a:rPr lang="en-CA" dirty="0"/>
              <a:t>[at]</a:t>
            </a:r>
            <a:r>
              <a:rPr lang="en-CA" dirty="0" err="1"/>
              <a:t>tru.ca</a:t>
            </a:r>
            <a:r>
              <a:rPr lang="en-CA" dirty="0"/>
              <a:t>)</a:t>
            </a:r>
          </a:p>
          <a:p>
            <a:r>
              <a:rPr lang="en-CA" b="1" dirty="0"/>
              <a:t>07/25/2025:</a:t>
            </a:r>
            <a:r>
              <a:rPr lang="en-CA" dirty="0"/>
              <a:t> Consultant Networks.</a:t>
            </a:r>
          </a:p>
          <a:p>
            <a:r>
              <a:rPr lang="en-CA" b="1" dirty="0"/>
              <a:t>03/30/2025:</a:t>
            </a:r>
            <a:r>
              <a:rPr lang="en-CA" dirty="0"/>
              <a:t> Joint Life Members with V. Section — S. Carl Zanon, Chair</a:t>
            </a:r>
          </a:p>
          <a:p>
            <a:r>
              <a:rPr lang="en-CA" b="1" dirty="0"/>
              <a:t>2025-05-06:</a:t>
            </a:r>
            <a:r>
              <a:rPr lang="en-CA" dirty="0"/>
              <a:t> IEEE Thompson Okanagan Section Young Professionals (YP) Affinity Group — Ghazanfar Latif, Chair.</a:t>
            </a:r>
            <a:endParaRPr lang="en-US" dirty="0"/>
          </a:p>
        </p:txBody>
      </p:sp>
    </p:spTree>
    <p:extLst>
      <p:ext uri="{BB962C8B-B14F-4D97-AF65-F5344CB8AC3E}">
        <p14:creationId xmlns:p14="http://schemas.microsoft.com/office/powerpoint/2010/main" val="45869422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4">
          <a:extLst>
            <a:ext uri="{FF2B5EF4-FFF2-40B4-BE49-F238E27FC236}">
              <a16:creationId xmlns:a16="http://schemas.microsoft.com/office/drawing/2014/main" id="{C8FF32C8-35C1-6149-ED14-65BD293CEC8E}"/>
            </a:ext>
          </a:extLst>
        </p:cNvPr>
        <p:cNvGrpSpPr/>
        <p:nvPr/>
      </p:nvGrpSpPr>
      <p:grpSpPr>
        <a:xfrm>
          <a:off x="0" y="0"/>
          <a:ext cx="0" cy="0"/>
          <a:chOff x="0" y="0"/>
          <a:chExt cx="0" cy="0"/>
        </a:xfrm>
      </p:grpSpPr>
      <p:pic>
        <p:nvPicPr>
          <p:cNvPr id="312" name="Google Shape;312;p46">
            <a:extLst>
              <a:ext uri="{FF2B5EF4-FFF2-40B4-BE49-F238E27FC236}">
                <a16:creationId xmlns:a16="http://schemas.microsoft.com/office/drawing/2014/main" id="{A413CD32-8A43-4529-6D18-6157AC779B99}"/>
              </a:ext>
            </a:extLst>
          </p:cNvPr>
          <p:cNvPicPr preferRelativeResize="0"/>
          <p:nvPr/>
        </p:nvPicPr>
        <p:blipFill>
          <a:blip r:embed="rId3">
            <a:alphaModFix/>
          </a:blip>
          <a:stretch>
            <a:fillRect/>
          </a:stretch>
        </p:blipFill>
        <p:spPr>
          <a:xfrm>
            <a:off x="6634902" y="325000"/>
            <a:ext cx="2251923" cy="448250"/>
          </a:xfrm>
          <a:prstGeom prst="rect">
            <a:avLst/>
          </a:prstGeom>
          <a:noFill/>
          <a:ln>
            <a:noFill/>
          </a:ln>
        </p:spPr>
      </p:pic>
      <p:sp>
        <p:nvSpPr>
          <p:cNvPr id="313" name="Google Shape;313;p46">
            <a:extLst>
              <a:ext uri="{FF2B5EF4-FFF2-40B4-BE49-F238E27FC236}">
                <a16:creationId xmlns:a16="http://schemas.microsoft.com/office/drawing/2014/main" id="{4718CD0F-8D23-2BB6-7810-3E2C65ED119C}"/>
              </a:ext>
            </a:extLst>
          </p:cNvPr>
          <p:cNvSpPr txBox="1">
            <a:spLocks noGrp="1"/>
          </p:cNvSpPr>
          <p:nvPr>
            <p:ph type="sldNum" idx="12"/>
          </p:nvPr>
        </p:nvSpPr>
        <p:spPr>
          <a:xfrm>
            <a:off x="8105996" y="4767263"/>
            <a:ext cx="542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13</a:t>
            </a:fld>
            <a:endParaRPr/>
          </a:p>
        </p:txBody>
      </p:sp>
      <p:pic>
        <p:nvPicPr>
          <p:cNvPr id="2" name="Picture 2">
            <a:extLst>
              <a:ext uri="{FF2B5EF4-FFF2-40B4-BE49-F238E27FC236}">
                <a16:creationId xmlns:a16="http://schemas.microsoft.com/office/drawing/2014/main" id="{6010A1B9-8AAD-4426-DE7A-714124C6E3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75" y="247069"/>
            <a:ext cx="2011273" cy="78163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24403A28-3144-7590-722C-F5484313B5B1}"/>
              </a:ext>
            </a:extLst>
          </p:cNvPr>
          <p:cNvSpPr>
            <a:spLocks noGrp="1"/>
          </p:cNvSpPr>
          <p:nvPr>
            <p:ph type="title"/>
          </p:nvPr>
        </p:nvSpPr>
        <p:spPr>
          <a:xfrm>
            <a:off x="2178230" y="804424"/>
            <a:ext cx="5879177" cy="497278"/>
          </a:xfrm>
        </p:spPr>
        <p:txBody>
          <a:bodyPr>
            <a:normAutofit fontScale="90000"/>
          </a:bodyPr>
          <a:lstStyle/>
          <a:p>
            <a:r>
              <a:rPr lang="en-CA" dirty="0"/>
              <a:t>TOK Section Chair’s Report &amp; Welcome (cont.)</a:t>
            </a:r>
            <a:br>
              <a:rPr lang="en-CA" dirty="0"/>
            </a:br>
            <a:r>
              <a:rPr lang="en-CA" sz="2000" dirty="0"/>
              <a:t>Student Branches:</a:t>
            </a:r>
            <a:br>
              <a:rPr lang="en-CA" dirty="0"/>
            </a:br>
            <a:br>
              <a:rPr lang="en-CA" dirty="0"/>
            </a:br>
            <a:endParaRPr lang="en-US" dirty="0"/>
          </a:p>
        </p:txBody>
      </p:sp>
      <p:sp>
        <p:nvSpPr>
          <p:cNvPr id="3" name="TextBox 2">
            <a:extLst>
              <a:ext uri="{FF2B5EF4-FFF2-40B4-BE49-F238E27FC236}">
                <a16:creationId xmlns:a16="http://schemas.microsoft.com/office/drawing/2014/main" id="{1EED23BD-E0DA-7DCD-661F-1D63ABD4D3BE}"/>
              </a:ext>
            </a:extLst>
          </p:cNvPr>
          <p:cNvSpPr txBox="1"/>
          <p:nvPr/>
        </p:nvSpPr>
        <p:spPr>
          <a:xfrm>
            <a:off x="404848" y="1364783"/>
            <a:ext cx="7701148" cy="307777"/>
          </a:xfrm>
          <a:prstGeom prst="rect">
            <a:avLst/>
          </a:prstGeom>
          <a:noFill/>
        </p:spPr>
        <p:txBody>
          <a:bodyPr wrap="square" rtlCol="0">
            <a:spAutoFit/>
          </a:bodyPr>
          <a:lstStyle/>
          <a:p>
            <a:r>
              <a:rPr lang="en-US" dirty="0"/>
              <a:t>	</a:t>
            </a:r>
          </a:p>
        </p:txBody>
      </p:sp>
      <p:sp>
        <p:nvSpPr>
          <p:cNvPr id="5" name="TextBox 4">
            <a:extLst>
              <a:ext uri="{FF2B5EF4-FFF2-40B4-BE49-F238E27FC236}">
                <a16:creationId xmlns:a16="http://schemas.microsoft.com/office/drawing/2014/main" id="{DBE30419-5362-5839-8FBC-4410AFA0B5ED}"/>
              </a:ext>
            </a:extLst>
          </p:cNvPr>
          <p:cNvSpPr txBox="1"/>
          <p:nvPr/>
        </p:nvSpPr>
        <p:spPr>
          <a:xfrm>
            <a:off x="817510" y="1895412"/>
            <a:ext cx="6458819" cy="1169551"/>
          </a:xfrm>
          <a:prstGeom prst="rect">
            <a:avLst/>
          </a:prstGeom>
          <a:noFill/>
        </p:spPr>
        <p:txBody>
          <a:bodyPr wrap="none" rtlCol="0">
            <a:spAutoFit/>
          </a:bodyPr>
          <a:lstStyle/>
          <a:p>
            <a:pPr marL="285750" indent="-285750">
              <a:buFont typeface="Arial" panose="020B0604020202020204" pitchFamily="34" charset="0"/>
              <a:buChar char="•"/>
            </a:pPr>
            <a:r>
              <a:rPr lang="en-CA" b="1" dirty="0"/>
              <a:t>STB60099029 - Thompson Rivers University Student Branch</a:t>
            </a:r>
          </a:p>
          <a:p>
            <a:pPr marL="285750" indent="-285750">
              <a:buFont typeface="Arial" panose="020B0604020202020204" pitchFamily="34" charset="0"/>
              <a:buChar char="•"/>
            </a:pPr>
            <a:r>
              <a:rPr lang="en-CA" b="1" dirty="0"/>
              <a:t>STB05251 - University of British Columbia - Okanagan Student Branch</a:t>
            </a:r>
          </a:p>
          <a:p>
            <a:pPr marL="285750" indent="-285750">
              <a:buFont typeface="Arial" panose="020B0604020202020204" pitchFamily="34" charset="0"/>
              <a:buChar char="•"/>
            </a:pPr>
            <a:r>
              <a:rPr lang="en-CA" b="1" dirty="0"/>
              <a:t>STB18661 - Okanagan College Student Branch</a:t>
            </a:r>
          </a:p>
          <a:p>
            <a:endParaRPr lang="en-CA" b="1" dirty="0"/>
          </a:p>
          <a:p>
            <a:r>
              <a:rPr lang="en-CA" b="1" dirty="0"/>
              <a:t>New SB: Okanagan College Vernon (in process)</a:t>
            </a:r>
            <a:endParaRPr lang="en-US" dirty="0"/>
          </a:p>
        </p:txBody>
      </p:sp>
    </p:spTree>
    <p:extLst>
      <p:ext uri="{BB962C8B-B14F-4D97-AF65-F5344CB8AC3E}">
        <p14:creationId xmlns:p14="http://schemas.microsoft.com/office/powerpoint/2010/main" val="266228373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4">
          <a:extLst>
            <a:ext uri="{FF2B5EF4-FFF2-40B4-BE49-F238E27FC236}">
              <a16:creationId xmlns:a16="http://schemas.microsoft.com/office/drawing/2014/main" id="{E47F8738-5822-8217-20A5-33389CC9AA18}"/>
            </a:ext>
          </a:extLst>
        </p:cNvPr>
        <p:cNvGrpSpPr/>
        <p:nvPr/>
      </p:nvGrpSpPr>
      <p:grpSpPr>
        <a:xfrm>
          <a:off x="0" y="0"/>
          <a:ext cx="0" cy="0"/>
          <a:chOff x="0" y="0"/>
          <a:chExt cx="0" cy="0"/>
        </a:xfrm>
      </p:grpSpPr>
      <p:pic>
        <p:nvPicPr>
          <p:cNvPr id="312" name="Google Shape;312;p46">
            <a:extLst>
              <a:ext uri="{FF2B5EF4-FFF2-40B4-BE49-F238E27FC236}">
                <a16:creationId xmlns:a16="http://schemas.microsoft.com/office/drawing/2014/main" id="{D1F72D9F-722B-92BA-C7AB-BD3178A5A6F0}"/>
              </a:ext>
            </a:extLst>
          </p:cNvPr>
          <p:cNvPicPr preferRelativeResize="0"/>
          <p:nvPr/>
        </p:nvPicPr>
        <p:blipFill>
          <a:blip r:embed="rId3">
            <a:alphaModFix/>
          </a:blip>
          <a:stretch>
            <a:fillRect/>
          </a:stretch>
        </p:blipFill>
        <p:spPr>
          <a:xfrm>
            <a:off x="6634902" y="325000"/>
            <a:ext cx="2251923" cy="448250"/>
          </a:xfrm>
          <a:prstGeom prst="rect">
            <a:avLst/>
          </a:prstGeom>
          <a:noFill/>
          <a:ln>
            <a:noFill/>
          </a:ln>
        </p:spPr>
      </p:pic>
      <p:sp>
        <p:nvSpPr>
          <p:cNvPr id="313" name="Google Shape;313;p46">
            <a:extLst>
              <a:ext uri="{FF2B5EF4-FFF2-40B4-BE49-F238E27FC236}">
                <a16:creationId xmlns:a16="http://schemas.microsoft.com/office/drawing/2014/main" id="{78368876-0D53-8F07-207F-3493A9EF60E8}"/>
              </a:ext>
            </a:extLst>
          </p:cNvPr>
          <p:cNvSpPr txBox="1">
            <a:spLocks noGrp="1"/>
          </p:cNvSpPr>
          <p:nvPr>
            <p:ph type="sldNum" idx="12"/>
          </p:nvPr>
        </p:nvSpPr>
        <p:spPr>
          <a:xfrm>
            <a:off x="8105996" y="4767263"/>
            <a:ext cx="542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14</a:t>
            </a:fld>
            <a:endParaRPr/>
          </a:p>
        </p:txBody>
      </p:sp>
      <p:pic>
        <p:nvPicPr>
          <p:cNvPr id="2" name="Picture 2">
            <a:extLst>
              <a:ext uri="{FF2B5EF4-FFF2-40B4-BE49-F238E27FC236}">
                <a16:creationId xmlns:a16="http://schemas.microsoft.com/office/drawing/2014/main" id="{FF0F793B-7F00-6083-D2F2-B56ECADF0D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75" y="247069"/>
            <a:ext cx="2011273" cy="78163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B5F8DE97-9356-C226-0FFE-2627D778AB8C}"/>
              </a:ext>
            </a:extLst>
          </p:cNvPr>
          <p:cNvSpPr>
            <a:spLocks noGrp="1"/>
          </p:cNvSpPr>
          <p:nvPr>
            <p:ph type="title"/>
          </p:nvPr>
        </p:nvSpPr>
        <p:spPr>
          <a:xfrm>
            <a:off x="2178230" y="804424"/>
            <a:ext cx="5879177" cy="497278"/>
          </a:xfrm>
        </p:spPr>
        <p:txBody>
          <a:bodyPr>
            <a:normAutofit fontScale="90000"/>
          </a:bodyPr>
          <a:lstStyle/>
          <a:p>
            <a:r>
              <a:rPr lang="en-CA" dirty="0"/>
              <a:t>TOK Section Chair’s Report &amp; Welcome (cont.)</a:t>
            </a:r>
            <a:br>
              <a:rPr lang="en-CA" dirty="0"/>
            </a:br>
            <a:r>
              <a:rPr lang="en-CA" sz="2000" dirty="0"/>
              <a:t>Petitions in Development:</a:t>
            </a:r>
            <a:br>
              <a:rPr lang="en-CA" dirty="0"/>
            </a:br>
            <a:br>
              <a:rPr lang="en-CA" dirty="0"/>
            </a:br>
            <a:endParaRPr lang="en-US" dirty="0"/>
          </a:p>
        </p:txBody>
      </p:sp>
      <p:sp>
        <p:nvSpPr>
          <p:cNvPr id="3" name="TextBox 2">
            <a:extLst>
              <a:ext uri="{FF2B5EF4-FFF2-40B4-BE49-F238E27FC236}">
                <a16:creationId xmlns:a16="http://schemas.microsoft.com/office/drawing/2014/main" id="{5A641D60-C80A-96BA-C244-4F131E9495DB}"/>
              </a:ext>
            </a:extLst>
          </p:cNvPr>
          <p:cNvSpPr txBox="1"/>
          <p:nvPr/>
        </p:nvSpPr>
        <p:spPr>
          <a:xfrm>
            <a:off x="404848" y="1364783"/>
            <a:ext cx="7701148" cy="2677656"/>
          </a:xfrm>
          <a:prstGeom prst="rect">
            <a:avLst/>
          </a:prstGeom>
          <a:noFill/>
        </p:spPr>
        <p:txBody>
          <a:bodyPr wrap="square" rtlCol="0">
            <a:spAutoFit/>
          </a:bodyPr>
          <a:lstStyle/>
          <a:p>
            <a:r>
              <a:rPr lang="en-US" dirty="0"/>
              <a:t>New petitions: </a:t>
            </a:r>
          </a:p>
          <a:p>
            <a:r>
              <a:rPr lang="en-US" dirty="0"/>
              <a:t>Thompson Okanagan Section Joint Chapter: Submitted on 11/10/2025 03:23:19	</a:t>
            </a:r>
          </a:p>
          <a:p>
            <a:r>
              <a:rPr lang="en-US" dirty="0"/>
              <a:t>MEMCT008 — IEEE Consumer Technology Society (</a:t>
            </a:r>
            <a:r>
              <a:rPr lang="en-US" dirty="0" err="1"/>
              <a:t>CTSoc</a:t>
            </a:r>
            <a:r>
              <a:rPr lang="en-US" dirty="0"/>
              <a:t>, 3 members), MEMCOM019 MEMCOM019 — IEEE Communications Society (13 members) 	</a:t>
            </a:r>
            <a:r>
              <a:rPr lang="en-CA" dirty="0"/>
              <a:t>Signatures: 3/12 </a:t>
            </a:r>
            <a:r>
              <a:rPr lang="en-US" dirty="0"/>
              <a:t>	</a:t>
            </a:r>
          </a:p>
          <a:p>
            <a:endParaRPr lang="en-US" dirty="0"/>
          </a:p>
          <a:p>
            <a:r>
              <a:rPr lang="en-US" dirty="0"/>
              <a:t>Chapter/Joint Chapter	Thompson Okanagan Section Joint Chapter: Submitted on 11/08/2025</a:t>
            </a:r>
          </a:p>
          <a:p>
            <a:r>
              <a:rPr lang="en-US" dirty="0"/>
              <a:t>MEMCIS011 — IEEE Computational Intelligence Society (11 members), </a:t>
            </a:r>
          </a:p>
          <a:p>
            <a:r>
              <a:rPr lang="en-US" dirty="0"/>
              <a:t>MEMIA034 — IEEE Industry Applications Society (21 members)	Signatures: 5/12	</a:t>
            </a:r>
          </a:p>
          <a:p>
            <a:endParaRPr lang="en-US" dirty="0"/>
          </a:p>
          <a:p>
            <a:r>
              <a:rPr lang="en-US" dirty="0"/>
              <a:t>Thompson Okanagan Section Joint Chapter: Submitted on 11/08/2025 19:34:31</a:t>
            </a:r>
          </a:p>
          <a:p>
            <a:r>
              <a:rPr lang="en-US" dirty="0"/>
              <a:t>MEMC016 — IEEE Computer Society (13 members), </a:t>
            </a:r>
          </a:p>
          <a:p>
            <a:r>
              <a:rPr lang="en-US" dirty="0"/>
              <a:t>MEME025 — IEEE Education Society (7 members)	Signatures: 6/12	</a:t>
            </a:r>
          </a:p>
        </p:txBody>
      </p:sp>
    </p:spTree>
    <p:extLst>
      <p:ext uri="{BB962C8B-B14F-4D97-AF65-F5344CB8AC3E}">
        <p14:creationId xmlns:p14="http://schemas.microsoft.com/office/powerpoint/2010/main" val="181506151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4">
          <a:extLst>
            <a:ext uri="{FF2B5EF4-FFF2-40B4-BE49-F238E27FC236}">
              <a16:creationId xmlns:a16="http://schemas.microsoft.com/office/drawing/2014/main" id="{A76E263F-B86A-66D4-21FC-9FD394823B61}"/>
            </a:ext>
          </a:extLst>
        </p:cNvPr>
        <p:cNvGrpSpPr/>
        <p:nvPr/>
      </p:nvGrpSpPr>
      <p:grpSpPr>
        <a:xfrm>
          <a:off x="0" y="0"/>
          <a:ext cx="0" cy="0"/>
          <a:chOff x="0" y="0"/>
          <a:chExt cx="0" cy="0"/>
        </a:xfrm>
      </p:grpSpPr>
      <p:pic>
        <p:nvPicPr>
          <p:cNvPr id="312" name="Google Shape;312;p46">
            <a:extLst>
              <a:ext uri="{FF2B5EF4-FFF2-40B4-BE49-F238E27FC236}">
                <a16:creationId xmlns:a16="http://schemas.microsoft.com/office/drawing/2014/main" id="{B871F177-0F2B-CA0B-CBC1-E21DC65FA7B0}"/>
              </a:ext>
            </a:extLst>
          </p:cNvPr>
          <p:cNvPicPr preferRelativeResize="0"/>
          <p:nvPr/>
        </p:nvPicPr>
        <p:blipFill>
          <a:blip r:embed="rId3">
            <a:alphaModFix/>
          </a:blip>
          <a:stretch>
            <a:fillRect/>
          </a:stretch>
        </p:blipFill>
        <p:spPr>
          <a:xfrm>
            <a:off x="6634902" y="325000"/>
            <a:ext cx="2251923" cy="448250"/>
          </a:xfrm>
          <a:prstGeom prst="rect">
            <a:avLst/>
          </a:prstGeom>
          <a:noFill/>
          <a:ln>
            <a:noFill/>
          </a:ln>
        </p:spPr>
      </p:pic>
      <p:sp>
        <p:nvSpPr>
          <p:cNvPr id="313" name="Google Shape;313;p46">
            <a:extLst>
              <a:ext uri="{FF2B5EF4-FFF2-40B4-BE49-F238E27FC236}">
                <a16:creationId xmlns:a16="http://schemas.microsoft.com/office/drawing/2014/main" id="{A5A8914A-1393-1D8C-5CD0-14F47469BBF6}"/>
              </a:ext>
            </a:extLst>
          </p:cNvPr>
          <p:cNvSpPr txBox="1">
            <a:spLocks noGrp="1"/>
          </p:cNvSpPr>
          <p:nvPr>
            <p:ph type="sldNum" idx="12"/>
          </p:nvPr>
        </p:nvSpPr>
        <p:spPr>
          <a:xfrm>
            <a:off x="8105996" y="4767263"/>
            <a:ext cx="542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15</a:t>
            </a:fld>
            <a:endParaRPr/>
          </a:p>
        </p:txBody>
      </p:sp>
      <p:pic>
        <p:nvPicPr>
          <p:cNvPr id="2" name="Picture 2">
            <a:extLst>
              <a:ext uri="{FF2B5EF4-FFF2-40B4-BE49-F238E27FC236}">
                <a16:creationId xmlns:a16="http://schemas.microsoft.com/office/drawing/2014/main" id="{DAF2D6ED-4954-28E0-BF8F-656B757937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392" y="284990"/>
            <a:ext cx="2011273" cy="78163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04316976-F593-0342-D4E2-49983E478AD1}"/>
              </a:ext>
            </a:extLst>
          </p:cNvPr>
          <p:cNvSpPr>
            <a:spLocks noGrp="1"/>
          </p:cNvSpPr>
          <p:nvPr>
            <p:ph type="title"/>
          </p:nvPr>
        </p:nvSpPr>
        <p:spPr>
          <a:xfrm>
            <a:off x="480059" y="1028701"/>
            <a:ext cx="8168100" cy="497278"/>
          </a:xfrm>
        </p:spPr>
        <p:txBody>
          <a:bodyPr>
            <a:normAutofit fontScale="90000"/>
          </a:bodyPr>
          <a:lstStyle/>
          <a:p>
            <a:r>
              <a:rPr lang="en-CA" dirty="0"/>
              <a:t>5:30 PM – 5:45 PM – TOK Section Chair’s Report</a:t>
            </a:r>
            <a:br>
              <a:rPr lang="en-CA" dirty="0"/>
            </a:br>
            <a:endParaRPr lang="en-US" dirty="0"/>
          </a:p>
        </p:txBody>
      </p:sp>
      <p:graphicFrame>
        <p:nvGraphicFramePr>
          <p:cNvPr id="8" name="Table 7">
            <a:extLst>
              <a:ext uri="{FF2B5EF4-FFF2-40B4-BE49-F238E27FC236}">
                <a16:creationId xmlns:a16="http://schemas.microsoft.com/office/drawing/2014/main" id="{ECEDCF61-E865-0BEC-5F29-E90933DA6B0E}"/>
              </a:ext>
            </a:extLst>
          </p:cNvPr>
          <p:cNvGraphicFramePr>
            <a:graphicFrameLocks noGrp="1"/>
          </p:cNvGraphicFramePr>
          <p:nvPr>
            <p:extLst>
              <p:ext uri="{D42A27DB-BD31-4B8C-83A1-F6EECF244321}">
                <p14:modId xmlns:p14="http://schemas.microsoft.com/office/powerpoint/2010/main" val="3594545725"/>
              </p:ext>
            </p:extLst>
          </p:nvPr>
        </p:nvGraphicFramePr>
        <p:xfrm>
          <a:off x="480059" y="1609106"/>
          <a:ext cx="7864388" cy="2042160"/>
        </p:xfrm>
        <a:graphic>
          <a:graphicData uri="http://schemas.openxmlformats.org/drawingml/2006/table">
            <a:tbl>
              <a:tblPr/>
              <a:tblGrid>
                <a:gridCol w="3932194">
                  <a:extLst>
                    <a:ext uri="{9D8B030D-6E8A-4147-A177-3AD203B41FA5}">
                      <a16:colId xmlns:a16="http://schemas.microsoft.com/office/drawing/2014/main" val="2579055143"/>
                    </a:ext>
                  </a:extLst>
                </a:gridCol>
                <a:gridCol w="3932194">
                  <a:extLst>
                    <a:ext uri="{9D8B030D-6E8A-4147-A177-3AD203B41FA5}">
                      <a16:colId xmlns:a16="http://schemas.microsoft.com/office/drawing/2014/main" val="1401868445"/>
                    </a:ext>
                  </a:extLst>
                </a:gridCol>
              </a:tblGrid>
              <a:tr h="0">
                <a:tc gridSpan="2">
                  <a:txBody>
                    <a:bodyPr/>
                    <a:lstStyle/>
                    <a:p>
                      <a:pPr algn="l" fontAlgn="base">
                        <a:buNone/>
                      </a:pPr>
                      <a:r>
                        <a:rPr lang="en-CA" b="1" cap="all" dirty="0">
                          <a:solidFill>
                            <a:srgbClr val="636363"/>
                          </a:solidFill>
                          <a:effectLst/>
                          <a:hlinkClick r:id="rId5"/>
                        </a:rPr>
                        <a:t>Executive Officers</a:t>
                      </a:r>
                      <a:r>
                        <a:rPr lang="en-CA" b="1" cap="all" dirty="0">
                          <a:solidFill>
                            <a:srgbClr val="636363"/>
                          </a:solidFill>
                          <a:effectLst/>
                        </a:rPr>
                        <a:t>:</a:t>
                      </a:r>
                    </a:p>
                  </a:txBody>
                  <a:tcPr anchor="ctr">
                    <a:lnL>
                      <a:noFill/>
                    </a:lnL>
                    <a:lnR>
                      <a:noFill/>
                    </a:lnR>
                    <a:lnT>
                      <a:noFill/>
                    </a:lnT>
                    <a:lnB w="9525" cap="flat" cmpd="sng" algn="ctr">
                      <a:solidFill>
                        <a:srgbClr val="EDEDED"/>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3067596593"/>
                  </a:ext>
                </a:extLst>
              </a:tr>
              <a:tr h="0">
                <a:tc>
                  <a:txBody>
                    <a:bodyPr/>
                    <a:lstStyle/>
                    <a:p>
                      <a:pPr algn="l" fontAlgn="base">
                        <a:buNone/>
                      </a:pPr>
                      <a:r>
                        <a:rPr lang="en-CA" b="0" dirty="0">
                          <a:effectLst/>
                        </a:rPr>
                        <a:t> Chair</a:t>
                      </a:r>
                    </a:p>
                  </a:txBody>
                  <a:tcPr marR="95250" marT="57150" marB="57150" anchor="ctr">
                    <a:lnL>
                      <a:noFill/>
                    </a:lnL>
                    <a:lnR>
                      <a:noFill/>
                    </a:lnR>
                    <a:lnT w="9525" cap="flat" cmpd="sng" algn="ctr">
                      <a:solidFill>
                        <a:srgbClr val="EDEDED"/>
                      </a:solidFill>
                      <a:prstDash val="solid"/>
                      <a:round/>
                      <a:headEnd type="none" w="med" len="med"/>
                      <a:tailEnd type="none" w="med" len="med"/>
                    </a:lnT>
                    <a:lnB w="9525" cap="flat" cmpd="sng" algn="ctr">
                      <a:solidFill>
                        <a:srgbClr val="EDEDED"/>
                      </a:solidFill>
                      <a:prstDash val="solid"/>
                      <a:round/>
                      <a:headEnd type="none" w="med" len="med"/>
                      <a:tailEnd type="none" w="med" len="med"/>
                    </a:lnB>
                    <a:solidFill>
                      <a:srgbClr val="FFFFFF"/>
                    </a:solidFill>
                  </a:tcPr>
                </a:tc>
                <a:tc>
                  <a:txBody>
                    <a:bodyPr/>
                    <a:lstStyle/>
                    <a:p>
                      <a:pPr algn="l" fontAlgn="base">
                        <a:buNone/>
                      </a:pPr>
                      <a:r>
                        <a:rPr lang="en-CA" b="0">
                          <a:effectLst/>
                        </a:rPr>
                        <a:t>Youry Khmelevsky (youry at ieee.org)</a:t>
                      </a:r>
                    </a:p>
                  </a:txBody>
                  <a:tcPr marR="95250" marT="57150" marB="57150" anchor="ctr">
                    <a:lnL>
                      <a:noFill/>
                    </a:lnL>
                    <a:lnR>
                      <a:noFill/>
                    </a:lnR>
                    <a:lnT w="9525" cap="flat" cmpd="sng" algn="ctr">
                      <a:solidFill>
                        <a:srgbClr val="EDEDED"/>
                      </a:solidFill>
                      <a:prstDash val="solid"/>
                      <a:round/>
                      <a:headEnd type="none" w="med" len="med"/>
                      <a:tailEnd type="none" w="med" len="med"/>
                    </a:lnT>
                    <a:lnB w="9525" cap="flat" cmpd="sng" algn="ctr">
                      <a:solidFill>
                        <a:srgbClr val="EDEDED"/>
                      </a:solidFill>
                      <a:prstDash val="solid"/>
                      <a:round/>
                      <a:headEnd type="none" w="med" len="med"/>
                      <a:tailEnd type="none" w="med" len="med"/>
                    </a:lnB>
                    <a:solidFill>
                      <a:srgbClr val="FFFFFF"/>
                    </a:solidFill>
                  </a:tcPr>
                </a:tc>
                <a:extLst>
                  <a:ext uri="{0D108BD9-81ED-4DB2-BD59-A6C34878D82A}">
                    <a16:rowId xmlns:a16="http://schemas.microsoft.com/office/drawing/2014/main" val="1712921399"/>
                  </a:ext>
                </a:extLst>
              </a:tr>
              <a:tr h="0">
                <a:tc>
                  <a:txBody>
                    <a:bodyPr/>
                    <a:lstStyle/>
                    <a:p>
                      <a:pPr algn="l" fontAlgn="base">
                        <a:buNone/>
                      </a:pPr>
                      <a:r>
                        <a:rPr lang="en-CA" b="0">
                          <a:effectLst/>
                        </a:rPr>
                        <a:t> Secretary</a:t>
                      </a:r>
                    </a:p>
                  </a:txBody>
                  <a:tcPr marR="95250" marT="57150" marB="57150" anchor="ctr">
                    <a:lnL>
                      <a:noFill/>
                    </a:lnL>
                    <a:lnR>
                      <a:noFill/>
                    </a:lnR>
                    <a:lnT w="9525" cap="flat" cmpd="sng" algn="ctr">
                      <a:solidFill>
                        <a:srgbClr val="EDEDED"/>
                      </a:solidFill>
                      <a:prstDash val="solid"/>
                      <a:round/>
                      <a:headEnd type="none" w="med" len="med"/>
                      <a:tailEnd type="none" w="med" len="med"/>
                    </a:lnT>
                    <a:lnB w="9525" cap="flat" cmpd="sng" algn="ctr">
                      <a:solidFill>
                        <a:srgbClr val="EDEDED"/>
                      </a:solidFill>
                      <a:prstDash val="solid"/>
                      <a:round/>
                      <a:headEnd type="none" w="med" len="med"/>
                      <a:tailEnd type="none" w="med" len="med"/>
                    </a:lnB>
                    <a:solidFill>
                      <a:srgbClr val="FFFFFF"/>
                    </a:solidFill>
                  </a:tcPr>
                </a:tc>
                <a:tc>
                  <a:txBody>
                    <a:bodyPr/>
                    <a:lstStyle/>
                    <a:p>
                      <a:pPr algn="l" fontAlgn="base">
                        <a:buNone/>
                      </a:pPr>
                      <a:r>
                        <a:rPr lang="en-CA" b="0" dirty="0">
                          <a:effectLst/>
                        </a:rPr>
                        <a:t>Ghazanfar Latif (</a:t>
                      </a:r>
                      <a:r>
                        <a:rPr lang="en-CA" b="0" dirty="0" err="1">
                          <a:effectLst/>
                        </a:rPr>
                        <a:t>glatif</a:t>
                      </a:r>
                      <a:r>
                        <a:rPr lang="en-CA" b="0" dirty="0">
                          <a:effectLst/>
                        </a:rPr>
                        <a:t> at </a:t>
                      </a:r>
                      <a:r>
                        <a:rPr lang="en-CA" b="0" dirty="0" err="1">
                          <a:effectLst/>
                        </a:rPr>
                        <a:t>tru.ca</a:t>
                      </a:r>
                      <a:r>
                        <a:rPr lang="en-CA" b="0" dirty="0">
                          <a:effectLst/>
                        </a:rPr>
                        <a:t>); </a:t>
                      </a:r>
                    </a:p>
                    <a:p>
                      <a:pPr algn="l" fontAlgn="base">
                        <a:buNone/>
                      </a:pPr>
                      <a:r>
                        <a:rPr lang="en-CA" b="0" dirty="0">
                          <a:effectLst/>
                        </a:rPr>
                        <a:t>Mohamad Khajezade (</a:t>
                      </a:r>
                      <a:r>
                        <a:rPr lang="en-CA" b="0" dirty="0" err="1">
                          <a:effectLst/>
                        </a:rPr>
                        <a:t>MKhajezade</a:t>
                      </a:r>
                      <a:r>
                        <a:rPr lang="en-CA" b="0" dirty="0">
                          <a:effectLst/>
                        </a:rPr>
                        <a:t> at </a:t>
                      </a:r>
                      <a:r>
                        <a:rPr lang="en-CA" b="0" dirty="0" err="1">
                          <a:effectLst/>
                        </a:rPr>
                        <a:t>okanagan.bc.ca</a:t>
                      </a:r>
                      <a:r>
                        <a:rPr lang="en-CA" b="0" dirty="0">
                          <a:effectLst/>
                        </a:rPr>
                        <a:t>)</a:t>
                      </a:r>
                    </a:p>
                  </a:txBody>
                  <a:tcPr marR="95250" marT="57150" marB="57150" anchor="ctr">
                    <a:lnL>
                      <a:noFill/>
                    </a:lnL>
                    <a:lnR>
                      <a:noFill/>
                    </a:lnR>
                    <a:lnT w="9525" cap="flat" cmpd="sng" algn="ctr">
                      <a:solidFill>
                        <a:srgbClr val="EDEDED"/>
                      </a:solidFill>
                      <a:prstDash val="solid"/>
                      <a:round/>
                      <a:headEnd type="none" w="med" len="med"/>
                      <a:tailEnd type="none" w="med" len="med"/>
                    </a:lnT>
                    <a:lnB w="9525" cap="flat" cmpd="sng" algn="ctr">
                      <a:solidFill>
                        <a:srgbClr val="EDEDED"/>
                      </a:solidFill>
                      <a:prstDash val="solid"/>
                      <a:round/>
                      <a:headEnd type="none" w="med" len="med"/>
                      <a:tailEnd type="none" w="med" len="med"/>
                    </a:lnB>
                    <a:solidFill>
                      <a:srgbClr val="FFFFFF"/>
                    </a:solidFill>
                  </a:tcPr>
                </a:tc>
                <a:extLst>
                  <a:ext uri="{0D108BD9-81ED-4DB2-BD59-A6C34878D82A}">
                    <a16:rowId xmlns:a16="http://schemas.microsoft.com/office/drawing/2014/main" val="2268651811"/>
                  </a:ext>
                </a:extLst>
              </a:tr>
              <a:tr h="0">
                <a:tc>
                  <a:txBody>
                    <a:bodyPr/>
                    <a:lstStyle/>
                    <a:p>
                      <a:pPr algn="l" fontAlgn="base">
                        <a:buNone/>
                      </a:pPr>
                      <a:r>
                        <a:rPr lang="en-CA" b="0">
                          <a:effectLst/>
                        </a:rPr>
                        <a:t> Treasurer</a:t>
                      </a:r>
                    </a:p>
                  </a:txBody>
                  <a:tcPr marR="95250" marT="57150" marB="57150" anchor="ctr">
                    <a:lnL>
                      <a:noFill/>
                    </a:lnL>
                    <a:lnR>
                      <a:noFill/>
                    </a:lnR>
                    <a:lnT w="9525" cap="flat" cmpd="sng" algn="ctr">
                      <a:solidFill>
                        <a:srgbClr val="EDEDED"/>
                      </a:solidFill>
                      <a:prstDash val="solid"/>
                      <a:round/>
                      <a:headEnd type="none" w="med" len="med"/>
                      <a:tailEnd type="none" w="med" len="med"/>
                    </a:lnT>
                    <a:lnB w="9525" cap="flat" cmpd="sng" algn="ctr">
                      <a:solidFill>
                        <a:srgbClr val="EDEDED"/>
                      </a:solidFill>
                      <a:prstDash val="solid"/>
                      <a:round/>
                      <a:headEnd type="none" w="med" len="med"/>
                      <a:tailEnd type="none" w="med" len="med"/>
                    </a:lnB>
                    <a:solidFill>
                      <a:srgbClr val="FFFFFF"/>
                    </a:solidFill>
                  </a:tcPr>
                </a:tc>
                <a:tc>
                  <a:txBody>
                    <a:bodyPr/>
                    <a:lstStyle/>
                    <a:p>
                      <a:pPr algn="l" fontAlgn="base">
                        <a:buNone/>
                      </a:pPr>
                      <a:r>
                        <a:rPr lang="en-CA" b="0">
                          <a:effectLst/>
                        </a:rPr>
                        <a:t>Chaoping Guo (CGuo@okanagan.bc.ca)</a:t>
                      </a:r>
                    </a:p>
                  </a:txBody>
                  <a:tcPr marR="95250" marT="57150" marB="57150" anchor="ctr">
                    <a:lnL>
                      <a:noFill/>
                    </a:lnL>
                    <a:lnR>
                      <a:noFill/>
                    </a:lnR>
                    <a:lnT w="9525" cap="flat" cmpd="sng" algn="ctr">
                      <a:solidFill>
                        <a:srgbClr val="EDEDED"/>
                      </a:solidFill>
                      <a:prstDash val="solid"/>
                      <a:round/>
                      <a:headEnd type="none" w="med" len="med"/>
                      <a:tailEnd type="none" w="med" len="med"/>
                    </a:lnT>
                    <a:lnB w="9525" cap="flat" cmpd="sng" algn="ctr">
                      <a:solidFill>
                        <a:srgbClr val="EDEDED"/>
                      </a:solidFill>
                      <a:prstDash val="solid"/>
                      <a:round/>
                      <a:headEnd type="none" w="med" len="med"/>
                      <a:tailEnd type="none" w="med" len="med"/>
                    </a:lnB>
                    <a:solidFill>
                      <a:srgbClr val="FFFFFF"/>
                    </a:solidFill>
                  </a:tcPr>
                </a:tc>
                <a:extLst>
                  <a:ext uri="{0D108BD9-81ED-4DB2-BD59-A6C34878D82A}">
                    <a16:rowId xmlns:a16="http://schemas.microsoft.com/office/drawing/2014/main" val="3126487273"/>
                  </a:ext>
                </a:extLst>
              </a:tr>
              <a:tr h="0">
                <a:tc>
                  <a:txBody>
                    <a:bodyPr/>
                    <a:lstStyle/>
                    <a:p>
                      <a:pPr algn="l" fontAlgn="base">
                        <a:buNone/>
                      </a:pPr>
                      <a:r>
                        <a:rPr lang="en-CA" b="0">
                          <a:effectLst/>
                        </a:rPr>
                        <a:t> Secretary/Treasurer</a:t>
                      </a:r>
                    </a:p>
                  </a:txBody>
                  <a:tcPr marR="95250" marT="57150" marB="57150" anchor="ctr">
                    <a:lnL>
                      <a:noFill/>
                    </a:lnL>
                    <a:lnR>
                      <a:noFill/>
                    </a:lnR>
                    <a:lnT w="9525" cap="flat" cmpd="sng" algn="ctr">
                      <a:solidFill>
                        <a:srgbClr val="EDEDED"/>
                      </a:solidFill>
                      <a:prstDash val="solid"/>
                      <a:round/>
                      <a:headEnd type="none" w="med" len="med"/>
                      <a:tailEnd type="none" w="med" len="med"/>
                    </a:lnT>
                    <a:lnB>
                      <a:noFill/>
                    </a:lnB>
                    <a:solidFill>
                      <a:srgbClr val="FFFFFF"/>
                    </a:solidFill>
                  </a:tcPr>
                </a:tc>
                <a:tc>
                  <a:txBody>
                    <a:bodyPr/>
                    <a:lstStyle/>
                    <a:p>
                      <a:pPr algn="l" fontAlgn="base">
                        <a:buNone/>
                      </a:pPr>
                      <a:r>
                        <a:rPr lang="en-CA" b="0" i="1" dirty="0">
                          <a:effectLst/>
                        </a:rPr>
                        <a:t>Matthew Fritter (</a:t>
                      </a:r>
                      <a:r>
                        <a:rPr lang="en-CA" b="0" i="1" dirty="0" err="1">
                          <a:effectLst/>
                        </a:rPr>
                        <a:t>MFritter</a:t>
                      </a:r>
                      <a:r>
                        <a:rPr lang="en-CA" b="0" i="1" dirty="0">
                          <a:effectLst/>
                        </a:rPr>
                        <a:t> at </a:t>
                      </a:r>
                      <a:r>
                        <a:rPr lang="en-CA" b="0" i="1" dirty="0" err="1">
                          <a:effectLst/>
                        </a:rPr>
                        <a:t>okanagan.bc.ca</a:t>
                      </a:r>
                      <a:r>
                        <a:rPr lang="en-CA" b="0" i="1" dirty="0">
                          <a:effectLst/>
                        </a:rPr>
                        <a:t>)</a:t>
                      </a:r>
                      <a:endParaRPr lang="en-CA" b="0" dirty="0">
                        <a:effectLst/>
                      </a:endParaRPr>
                    </a:p>
                  </a:txBody>
                  <a:tcPr marR="95250" marT="57150" marB="57150" anchor="ctr">
                    <a:lnL>
                      <a:noFill/>
                    </a:lnL>
                    <a:lnR>
                      <a:noFill/>
                    </a:lnR>
                    <a:lnT w="9525" cap="flat" cmpd="sng" algn="ctr">
                      <a:solidFill>
                        <a:srgbClr val="EDEDED"/>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851336242"/>
                  </a:ext>
                </a:extLst>
              </a:tr>
            </a:tbl>
          </a:graphicData>
        </a:graphic>
      </p:graphicFrame>
    </p:spTree>
    <p:extLst>
      <p:ext uri="{BB962C8B-B14F-4D97-AF65-F5344CB8AC3E}">
        <p14:creationId xmlns:p14="http://schemas.microsoft.com/office/powerpoint/2010/main" val="424933280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4">
          <a:extLst>
            <a:ext uri="{FF2B5EF4-FFF2-40B4-BE49-F238E27FC236}">
              <a16:creationId xmlns:a16="http://schemas.microsoft.com/office/drawing/2014/main" id="{00C12696-9B51-4400-9BAC-14433F28A79D}"/>
            </a:ext>
          </a:extLst>
        </p:cNvPr>
        <p:cNvGrpSpPr/>
        <p:nvPr/>
      </p:nvGrpSpPr>
      <p:grpSpPr>
        <a:xfrm>
          <a:off x="0" y="0"/>
          <a:ext cx="0" cy="0"/>
          <a:chOff x="0" y="0"/>
          <a:chExt cx="0" cy="0"/>
        </a:xfrm>
      </p:grpSpPr>
      <p:pic>
        <p:nvPicPr>
          <p:cNvPr id="312" name="Google Shape;312;p46">
            <a:extLst>
              <a:ext uri="{FF2B5EF4-FFF2-40B4-BE49-F238E27FC236}">
                <a16:creationId xmlns:a16="http://schemas.microsoft.com/office/drawing/2014/main" id="{65D949FD-2609-DAFB-8DB8-D29D467305F8}"/>
              </a:ext>
            </a:extLst>
          </p:cNvPr>
          <p:cNvPicPr preferRelativeResize="0"/>
          <p:nvPr/>
        </p:nvPicPr>
        <p:blipFill>
          <a:blip r:embed="rId3">
            <a:alphaModFix/>
          </a:blip>
          <a:stretch>
            <a:fillRect/>
          </a:stretch>
        </p:blipFill>
        <p:spPr>
          <a:xfrm>
            <a:off x="6634902" y="325000"/>
            <a:ext cx="2251923" cy="448250"/>
          </a:xfrm>
          <a:prstGeom prst="rect">
            <a:avLst/>
          </a:prstGeom>
          <a:noFill/>
          <a:ln>
            <a:noFill/>
          </a:ln>
        </p:spPr>
      </p:pic>
      <p:sp>
        <p:nvSpPr>
          <p:cNvPr id="313" name="Google Shape;313;p46">
            <a:extLst>
              <a:ext uri="{FF2B5EF4-FFF2-40B4-BE49-F238E27FC236}">
                <a16:creationId xmlns:a16="http://schemas.microsoft.com/office/drawing/2014/main" id="{7BF08B2B-FA2F-6349-F69E-31ED7CEDB103}"/>
              </a:ext>
            </a:extLst>
          </p:cNvPr>
          <p:cNvSpPr txBox="1">
            <a:spLocks noGrp="1"/>
          </p:cNvSpPr>
          <p:nvPr>
            <p:ph type="sldNum" idx="12"/>
          </p:nvPr>
        </p:nvSpPr>
        <p:spPr>
          <a:xfrm>
            <a:off x="8105996" y="4767263"/>
            <a:ext cx="542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16</a:t>
            </a:fld>
            <a:endParaRPr/>
          </a:p>
        </p:txBody>
      </p:sp>
      <p:pic>
        <p:nvPicPr>
          <p:cNvPr id="2" name="Picture 2">
            <a:extLst>
              <a:ext uri="{FF2B5EF4-FFF2-40B4-BE49-F238E27FC236}">
                <a16:creationId xmlns:a16="http://schemas.microsoft.com/office/drawing/2014/main" id="{D5EECD04-6298-D15F-73F7-B2D92EE23D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409" y="247069"/>
            <a:ext cx="2011273" cy="78163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08B93ACB-7B3D-774D-E6B5-8E35343CE3F6}"/>
              </a:ext>
            </a:extLst>
          </p:cNvPr>
          <p:cNvSpPr>
            <a:spLocks noGrp="1"/>
          </p:cNvSpPr>
          <p:nvPr>
            <p:ph type="title"/>
          </p:nvPr>
        </p:nvSpPr>
        <p:spPr>
          <a:xfrm>
            <a:off x="480059" y="1028701"/>
            <a:ext cx="8168100" cy="497278"/>
          </a:xfrm>
        </p:spPr>
        <p:txBody>
          <a:bodyPr>
            <a:normAutofit fontScale="90000"/>
          </a:bodyPr>
          <a:lstStyle/>
          <a:p>
            <a:r>
              <a:rPr lang="en-CA" dirty="0"/>
              <a:t>5:30 PM – 5:45 PM – TOK Section Chair’s Report. </a:t>
            </a:r>
            <a:r>
              <a:rPr lang="en-CA" dirty="0">
                <a:hlinkClick r:id="rId5"/>
              </a:rPr>
              <a:t>Committees</a:t>
            </a:r>
            <a:r>
              <a:rPr lang="en-CA" dirty="0"/>
              <a:t>:</a:t>
            </a:r>
            <a:br>
              <a:rPr lang="en-CA" dirty="0"/>
            </a:br>
            <a:endParaRPr lang="en-US" dirty="0"/>
          </a:p>
        </p:txBody>
      </p:sp>
      <p:graphicFrame>
        <p:nvGraphicFramePr>
          <p:cNvPr id="11" name="Table 10">
            <a:extLst>
              <a:ext uri="{FF2B5EF4-FFF2-40B4-BE49-F238E27FC236}">
                <a16:creationId xmlns:a16="http://schemas.microsoft.com/office/drawing/2014/main" id="{348F3D7F-38EF-0C53-9B2D-CA99C1B22480}"/>
              </a:ext>
            </a:extLst>
          </p:cNvPr>
          <p:cNvGraphicFramePr>
            <a:graphicFrameLocks noGrp="1"/>
          </p:cNvGraphicFramePr>
          <p:nvPr>
            <p:extLst>
              <p:ext uri="{D42A27DB-BD31-4B8C-83A1-F6EECF244321}">
                <p14:modId xmlns:p14="http://schemas.microsoft.com/office/powerpoint/2010/main" val="1845886355"/>
              </p:ext>
            </p:extLst>
          </p:nvPr>
        </p:nvGraphicFramePr>
        <p:xfrm>
          <a:off x="679870" y="1446538"/>
          <a:ext cx="3593763" cy="3263895"/>
        </p:xfrm>
        <a:graphic>
          <a:graphicData uri="http://schemas.openxmlformats.org/drawingml/2006/table">
            <a:tbl>
              <a:tblPr/>
              <a:tblGrid>
                <a:gridCol w="1197921">
                  <a:extLst>
                    <a:ext uri="{9D8B030D-6E8A-4147-A177-3AD203B41FA5}">
                      <a16:colId xmlns:a16="http://schemas.microsoft.com/office/drawing/2014/main" val="1646254794"/>
                    </a:ext>
                  </a:extLst>
                </a:gridCol>
                <a:gridCol w="1197921">
                  <a:extLst>
                    <a:ext uri="{9D8B030D-6E8A-4147-A177-3AD203B41FA5}">
                      <a16:colId xmlns:a16="http://schemas.microsoft.com/office/drawing/2014/main" val="3823312361"/>
                    </a:ext>
                  </a:extLst>
                </a:gridCol>
                <a:gridCol w="1197921">
                  <a:extLst>
                    <a:ext uri="{9D8B030D-6E8A-4147-A177-3AD203B41FA5}">
                      <a16:colId xmlns:a16="http://schemas.microsoft.com/office/drawing/2014/main" val="819655344"/>
                    </a:ext>
                  </a:extLst>
                </a:gridCol>
              </a:tblGrid>
              <a:tr h="138889">
                <a:tc>
                  <a:txBody>
                    <a:bodyPr/>
                    <a:lstStyle/>
                    <a:p>
                      <a:pPr>
                        <a:buNone/>
                      </a:pPr>
                      <a:r>
                        <a:rPr lang="en-CA" sz="600"/>
                        <a:t>Advertising &amp; Publicity</a:t>
                      </a:r>
                    </a:p>
                  </a:txBody>
                  <a:tcPr marL="41667" marR="41667" marT="20833" marB="20833" anchor="ctr">
                    <a:lnL>
                      <a:noFill/>
                    </a:lnL>
                    <a:lnR>
                      <a:noFill/>
                    </a:lnR>
                    <a:lnT>
                      <a:noFill/>
                    </a:lnT>
                    <a:lnB>
                      <a:noFill/>
                    </a:lnB>
                    <a:noFill/>
                  </a:tcPr>
                </a:tc>
                <a:tc>
                  <a:txBody>
                    <a:bodyPr/>
                    <a:lstStyle/>
                    <a:p>
                      <a:pPr>
                        <a:buNone/>
                      </a:pPr>
                      <a:r>
                        <a:rPr lang="en-CA" sz="600" dirty="0"/>
                        <a:t>Vacant</a:t>
                      </a:r>
                    </a:p>
                  </a:txBody>
                  <a:tcPr marL="41667" marR="41667" marT="20833" marB="20833" anchor="ctr">
                    <a:lnL>
                      <a:noFill/>
                    </a:lnL>
                    <a:lnR>
                      <a:noFill/>
                    </a:lnR>
                    <a:lnT>
                      <a:noFill/>
                    </a:lnT>
                    <a:lnB>
                      <a:noFill/>
                    </a:lnB>
                    <a:noFill/>
                  </a:tcPr>
                </a:tc>
                <a:tc>
                  <a:txBody>
                    <a:bodyPr/>
                    <a:lstStyle/>
                    <a:p>
                      <a:pPr>
                        <a:buNone/>
                      </a:pPr>
                      <a:r>
                        <a:rPr lang="en-CA" sz="600"/>
                        <a:t> </a:t>
                      </a:r>
                    </a:p>
                  </a:txBody>
                  <a:tcPr marL="41667" marR="41667" marT="20833" marB="20833" anchor="ctr">
                    <a:lnL>
                      <a:noFill/>
                    </a:lnL>
                    <a:lnR>
                      <a:noFill/>
                    </a:lnR>
                    <a:lnT>
                      <a:noFill/>
                    </a:lnT>
                    <a:lnB>
                      <a:noFill/>
                    </a:lnB>
                    <a:noFill/>
                  </a:tcPr>
                </a:tc>
                <a:extLst>
                  <a:ext uri="{0D108BD9-81ED-4DB2-BD59-A6C34878D82A}">
                    <a16:rowId xmlns:a16="http://schemas.microsoft.com/office/drawing/2014/main" val="773696951"/>
                  </a:ext>
                </a:extLst>
              </a:tr>
              <a:tr h="138889">
                <a:tc>
                  <a:txBody>
                    <a:bodyPr/>
                    <a:lstStyle/>
                    <a:p>
                      <a:pPr>
                        <a:buNone/>
                      </a:pPr>
                      <a:r>
                        <a:rPr lang="en-CA" sz="600"/>
                        <a:t>Archivist</a:t>
                      </a:r>
                    </a:p>
                  </a:txBody>
                  <a:tcPr marL="41667" marR="41667" marT="20833" marB="20833" anchor="ctr">
                    <a:lnL>
                      <a:noFill/>
                    </a:lnL>
                    <a:lnR>
                      <a:noFill/>
                    </a:lnR>
                    <a:lnT>
                      <a:noFill/>
                    </a:lnT>
                    <a:lnB>
                      <a:noFill/>
                    </a:lnB>
                    <a:noFill/>
                  </a:tcPr>
                </a:tc>
                <a:tc>
                  <a:txBody>
                    <a:bodyPr/>
                    <a:lstStyle/>
                    <a:p>
                      <a:pPr>
                        <a:buNone/>
                      </a:pPr>
                      <a:r>
                        <a:rPr lang="en-CA" sz="600"/>
                        <a:t>Vacant</a:t>
                      </a:r>
                    </a:p>
                  </a:txBody>
                  <a:tcPr marL="41667" marR="41667" marT="20833" marB="20833" anchor="ctr">
                    <a:lnL>
                      <a:noFill/>
                    </a:lnL>
                    <a:lnR>
                      <a:noFill/>
                    </a:lnR>
                    <a:lnT>
                      <a:noFill/>
                    </a:lnT>
                    <a:lnB>
                      <a:noFill/>
                    </a:lnB>
                    <a:noFill/>
                  </a:tcPr>
                </a:tc>
                <a:tc>
                  <a:txBody>
                    <a:bodyPr/>
                    <a:lstStyle/>
                    <a:p>
                      <a:pPr>
                        <a:buNone/>
                      </a:pPr>
                      <a:r>
                        <a:rPr lang="en-CA" sz="600"/>
                        <a:t> </a:t>
                      </a:r>
                    </a:p>
                  </a:txBody>
                  <a:tcPr marL="41667" marR="41667" marT="20833" marB="20833" anchor="ctr">
                    <a:lnL>
                      <a:noFill/>
                    </a:lnL>
                    <a:lnR>
                      <a:noFill/>
                    </a:lnR>
                    <a:lnT>
                      <a:noFill/>
                    </a:lnT>
                    <a:lnB>
                      <a:noFill/>
                    </a:lnB>
                    <a:noFill/>
                  </a:tcPr>
                </a:tc>
                <a:extLst>
                  <a:ext uri="{0D108BD9-81ED-4DB2-BD59-A6C34878D82A}">
                    <a16:rowId xmlns:a16="http://schemas.microsoft.com/office/drawing/2014/main" val="1068681513"/>
                  </a:ext>
                </a:extLst>
              </a:tr>
              <a:tr h="138889">
                <a:tc>
                  <a:txBody>
                    <a:bodyPr/>
                    <a:lstStyle/>
                    <a:p>
                      <a:pPr>
                        <a:buNone/>
                      </a:pPr>
                      <a:r>
                        <a:rPr lang="en-CA" sz="600"/>
                        <a:t>Awards</a:t>
                      </a:r>
                    </a:p>
                  </a:txBody>
                  <a:tcPr marL="41667" marR="41667" marT="20833" marB="20833" anchor="ctr">
                    <a:lnL>
                      <a:noFill/>
                    </a:lnL>
                    <a:lnR>
                      <a:noFill/>
                    </a:lnR>
                    <a:lnT>
                      <a:noFill/>
                    </a:lnT>
                    <a:lnB>
                      <a:noFill/>
                    </a:lnB>
                    <a:noFill/>
                  </a:tcPr>
                </a:tc>
                <a:tc>
                  <a:txBody>
                    <a:bodyPr/>
                    <a:lstStyle/>
                    <a:p>
                      <a:pPr>
                        <a:buNone/>
                      </a:pPr>
                      <a:r>
                        <a:rPr lang="en-CA" sz="600"/>
                        <a:t>Motasem</a:t>
                      </a:r>
                    </a:p>
                  </a:txBody>
                  <a:tcPr marL="41667" marR="41667" marT="20833" marB="20833" anchor="ctr">
                    <a:lnL>
                      <a:noFill/>
                    </a:lnL>
                    <a:lnR>
                      <a:noFill/>
                    </a:lnR>
                    <a:lnT>
                      <a:noFill/>
                    </a:lnT>
                    <a:lnB>
                      <a:noFill/>
                    </a:lnB>
                    <a:noFill/>
                  </a:tcPr>
                </a:tc>
                <a:tc>
                  <a:txBody>
                    <a:bodyPr/>
                    <a:lstStyle/>
                    <a:p>
                      <a:pPr>
                        <a:buNone/>
                      </a:pPr>
                      <a:r>
                        <a:rPr lang="en-CA" sz="600"/>
                        <a:t> </a:t>
                      </a:r>
                    </a:p>
                  </a:txBody>
                  <a:tcPr marL="41667" marR="41667" marT="20833" marB="20833" anchor="ctr">
                    <a:lnL>
                      <a:noFill/>
                    </a:lnL>
                    <a:lnR>
                      <a:noFill/>
                    </a:lnR>
                    <a:lnT>
                      <a:noFill/>
                    </a:lnT>
                    <a:lnB>
                      <a:noFill/>
                    </a:lnB>
                    <a:noFill/>
                  </a:tcPr>
                </a:tc>
                <a:extLst>
                  <a:ext uri="{0D108BD9-81ED-4DB2-BD59-A6C34878D82A}">
                    <a16:rowId xmlns:a16="http://schemas.microsoft.com/office/drawing/2014/main" val="670672227"/>
                  </a:ext>
                </a:extLst>
              </a:tr>
              <a:tr h="138889">
                <a:tc>
                  <a:txBody>
                    <a:bodyPr/>
                    <a:lstStyle/>
                    <a:p>
                      <a:pPr>
                        <a:buNone/>
                      </a:pPr>
                      <a:r>
                        <a:rPr lang="en-CA" sz="600"/>
                        <a:t>Communications Officer</a:t>
                      </a:r>
                    </a:p>
                  </a:txBody>
                  <a:tcPr marL="41667" marR="41667" marT="20833" marB="20833" anchor="ctr">
                    <a:lnL>
                      <a:noFill/>
                    </a:lnL>
                    <a:lnR>
                      <a:noFill/>
                    </a:lnR>
                    <a:lnT>
                      <a:noFill/>
                    </a:lnT>
                    <a:lnB>
                      <a:noFill/>
                    </a:lnB>
                    <a:noFill/>
                  </a:tcPr>
                </a:tc>
                <a:tc>
                  <a:txBody>
                    <a:bodyPr/>
                    <a:lstStyle/>
                    <a:p>
                      <a:pPr>
                        <a:buNone/>
                      </a:pPr>
                      <a:r>
                        <a:rPr lang="en-CA" sz="600" dirty="0"/>
                        <a:t>Vacant</a:t>
                      </a:r>
                    </a:p>
                  </a:txBody>
                  <a:tcPr marL="41667" marR="41667" marT="20833" marB="20833" anchor="ctr">
                    <a:lnL>
                      <a:noFill/>
                    </a:lnL>
                    <a:lnR>
                      <a:noFill/>
                    </a:lnR>
                    <a:lnT>
                      <a:noFill/>
                    </a:lnT>
                    <a:lnB>
                      <a:noFill/>
                    </a:lnB>
                    <a:noFill/>
                  </a:tcPr>
                </a:tc>
                <a:tc>
                  <a:txBody>
                    <a:bodyPr/>
                    <a:lstStyle/>
                    <a:p>
                      <a:pPr>
                        <a:buNone/>
                      </a:pPr>
                      <a:r>
                        <a:rPr lang="en-CA" sz="600"/>
                        <a:t> </a:t>
                      </a:r>
                    </a:p>
                  </a:txBody>
                  <a:tcPr marL="41667" marR="41667" marT="20833" marB="20833" anchor="ctr">
                    <a:lnL>
                      <a:noFill/>
                    </a:lnL>
                    <a:lnR>
                      <a:noFill/>
                    </a:lnR>
                    <a:lnT>
                      <a:noFill/>
                    </a:lnT>
                    <a:lnB>
                      <a:noFill/>
                    </a:lnB>
                    <a:noFill/>
                  </a:tcPr>
                </a:tc>
                <a:extLst>
                  <a:ext uri="{0D108BD9-81ED-4DB2-BD59-A6C34878D82A}">
                    <a16:rowId xmlns:a16="http://schemas.microsoft.com/office/drawing/2014/main" val="19047720"/>
                  </a:ext>
                </a:extLst>
              </a:tr>
              <a:tr h="236112">
                <a:tc>
                  <a:txBody>
                    <a:bodyPr/>
                    <a:lstStyle/>
                    <a:p>
                      <a:pPr>
                        <a:buNone/>
                      </a:pPr>
                      <a:r>
                        <a:rPr lang="en-CA" sz="600"/>
                        <a:t>Conferences</a:t>
                      </a:r>
                    </a:p>
                  </a:txBody>
                  <a:tcPr marL="41667" marR="41667" marT="20833" marB="20833" anchor="ctr">
                    <a:lnL>
                      <a:noFill/>
                    </a:lnL>
                    <a:lnR>
                      <a:noFill/>
                    </a:lnR>
                    <a:lnT>
                      <a:noFill/>
                    </a:lnT>
                    <a:lnB>
                      <a:noFill/>
                    </a:lnB>
                    <a:noFill/>
                  </a:tcPr>
                </a:tc>
                <a:tc>
                  <a:txBody>
                    <a:bodyPr/>
                    <a:lstStyle/>
                    <a:p>
                      <a:pPr>
                        <a:buNone/>
                      </a:pPr>
                      <a:r>
                        <a:rPr lang="en-CA" sz="600">
                          <a:effectLst/>
                          <a:latin typeface="inherit"/>
                        </a:rPr>
                        <a:t>Matthew Fritter &amp;</a:t>
                      </a:r>
                      <a:br>
                        <a:rPr lang="en-CA" sz="600">
                          <a:effectLst/>
                          <a:latin typeface="inherit"/>
                        </a:rPr>
                      </a:br>
                      <a:r>
                        <a:rPr lang="en-CA" sz="600">
                          <a:effectLst/>
                          <a:latin typeface="inherit"/>
                        </a:rPr>
                        <a:t>Youry Khmelevsky</a:t>
                      </a:r>
                      <a:endParaRPr lang="en-CA" sz="600"/>
                    </a:p>
                  </a:txBody>
                  <a:tcPr marL="41667" marR="41667" marT="20833" marB="20833" anchor="ctr">
                    <a:lnL>
                      <a:noFill/>
                    </a:lnL>
                    <a:lnR>
                      <a:noFill/>
                    </a:lnR>
                    <a:lnT>
                      <a:noFill/>
                    </a:lnT>
                    <a:lnB>
                      <a:noFill/>
                    </a:lnB>
                    <a:noFill/>
                  </a:tcPr>
                </a:tc>
                <a:tc>
                  <a:txBody>
                    <a:bodyPr/>
                    <a:lstStyle/>
                    <a:p>
                      <a:pPr>
                        <a:buNone/>
                      </a:pPr>
                      <a:r>
                        <a:rPr lang="en-CA" sz="600"/>
                        <a:t>MFritter [at] okanagan.bc.ca</a:t>
                      </a:r>
                    </a:p>
                  </a:txBody>
                  <a:tcPr marL="41667" marR="41667" marT="20833" marB="20833" anchor="ctr">
                    <a:lnL>
                      <a:noFill/>
                    </a:lnL>
                    <a:lnR>
                      <a:noFill/>
                    </a:lnR>
                    <a:lnT>
                      <a:noFill/>
                    </a:lnT>
                    <a:lnB>
                      <a:noFill/>
                    </a:lnB>
                    <a:noFill/>
                  </a:tcPr>
                </a:tc>
                <a:extLst>
                  <a:ext uri="{0D108BD9-81ED-4DB2-BD59-A6C34878D82A}">
                    <a16:rowId xmlns:a16="http://schemas.microsoft.com/office/drawing/2014/main" val="3501660556"/>
                  </a:ext>
                </a:extLst>
              </a:tr>
              <a:tr h="138889">
                <a:tc>
                  <a:txBody>
                    <a:bodyPr/>
                    <a:lstStyle/>
                    <a:p>
                      <a:pPr>
                        <a:buNone/>
                      </a:pPr>
                      <a:r>
                        <a:rPr lang="en-CA" sz="600"/>
                        <a:t>Educational Activities</a:t>
                      </a:r>
                    </a:p>
                  </a:txBody>
                  <a:tcPr marL="41667" marR="41667" marT="20833" marB="20833" anchor="ctr">
                    <a:lnL>
                      <a:noFill/>
                    </a:lnL>
                    <a:lnR>
                      <a:noFill/>
                    </a:lnR>
                    <a:lnT>
                      <a:noFill/>
                    </a:lnT>
                    <a:lnB>
                      <a:noFill/>
                    </a:lnB>
                    <a:noFill/>
                  </a:tcPr>
                </a:tc>
                <a:tc>
                  <a:txBody>
                    <a:bodyPr/>
                    <a:lstStyle/>
                    <a:p>
                      <a:pPr>
                        <a:buNone/>
                      </a:pPr>
                      <a:r>
                        <a:rPr lang="en-CA" sz="600"/>
                        <a:t>Vacant</a:t>
                      </a:r>
                    </a:p>
                  </a:txBody>
                  <a:tcPr marL="41667" marR="41667" marT="20833" marB="20833" anchor="ctr">
                    <a:lnL>
                      <a:noFill/>
                    </a:lnL>
                    <a:lnR>
                      <a:noFill/>
                    </a:lnR>
                    <a:lnT>
                      <a:noFill/>
                    </a:lnT>
                    <a:lnB>
                      <a:noFill/>
                    </a:lnB>
                    <a:noFill/>
                  </a:tcPr>
                </a:tc>
                <a:tc>
                  <a:txBody>
                    <a:bodyPr/>
                    <a:lstStyle/>
                    <a:p>
                      <a:pPr>
                        <a:buNone/>
                      </a:pPr>
                      <a:r>
                        <a:rPr lang="en-CA" sz="600" dirty="0"/>
                        <a:t> </a:t>
                      </a:r>
                    </a:p>
                  </a:txBody>
                  <a:tcPr marL="41667" marR="41667" marT="20833" marB="20833" anchor="ctr">
                    <a:lnL>
                      <a:noFill/>
                    </a:lnL>
                    <a:lnR>
                      <a:noFill/>
                    </a:lnR>
                    <a:lnT>
                      <a:noFill/>
                    </a:lnT>
                    <a:lnB>
                      <a:noFill/>
                    </a:lnB>
                    <a:noFill/>
                  </a:tcPr>
                </a:tc>
                <a:extLst>
                  <a:ext uri="{0D108BD9-81ED-4DB2-BD59-A6C34878D82A}">
                    <a16:rowId xmlns:a16="http://schemas.microsoft.com/office/drawing/2014/main" val="3928061394"/>
                  </a:ext>
                </a:extLst>
              </a:tr>
              <a:tr h="138889">
                <a:tc>
                  <a:txBody>
                    <a:bodyPr/>
                    <a:lstStyle/>
                    <a:p>
                      <a:pPr>
                        <a:buNone/>
                      </a:pPr>
                      <a:r>
                        <a:rPr lang="en-CA" sz="600"/>
                        <a:t>History</a:t>
                      </a:r>
                    </a:p>
                  </a:txBody>
                  <a:tcPr marL="41667" marR="41667" marT="20833" marB="20833" anchor="ctr">
                    <a:lnL>
                      <a:noFill/>
                    </a:lnL>
                    <a:lnR>
                      <a:noFill/>
                    </a:lnR>
                    <a:lnT>
                      <a:noFill/>
                    </a:lnT>
                    <a:lnB>
                      <a:noFill/>
                    </a:lnB>
                    <a:noFill/>
                  </a:tcPr>
                </a:tc>
                <a:tc>
                  <a:txBody>
                    <a:bodyPr/>
                    <a:lstStyle/>
                    <a:p>
                      <a:pPr>
                        <a:buNone/>
                      </a:pPr>
                      <a:r>
                        <a:rPr lang="en-CA" sz="600"/>
                        <a:t>Vacant</a:t>
                      </a:r>
                    </a:p>
                  </a:txBody>
                  <a:tcPr marL="41667" marR="41667" marT="20833" marB="20833" anchor="ctr">
                    <a:lnL>
                      <a:noFill/>
                    </a:lnL>
                    <a:lnR>
                      <a:noFill/>
                    </a:lnR>
                    <a:lnT>
                      <a:noFill/>
                    </a:lnT>
                    <a:lnB>
                      <a:noFill/>
                    </a:lnB>
                    <a:noFill/>
                  </a:tcPr>
                </a:tc>
                <a:tc>
                  <a:txBody>
                    <a:bodyPr/>
                    <a:lstStyle/>
                    <a:p>
                      <a:pPr>
                        <a:buNone/>
                      </a:pPr>
                      <a:r>
                        <a:rPr lang="en-CA" sz="600"/>
                        <a:t> </a:t>
                      </a:r>
                    </a:p>
                  </a:txBody>
                  <a:tcPr marL="41667" marR="41667" marT="20833" marB="20833" anchor="ctr">
                    <a:lnL>
                      <a:noFill/>
                    </a:lnL>
                    <a:lnR>
                      <a:noFill/>
                    </a:lnR>
                    <a:lnT>
                      <a:noFill/>
                    </a:lnT>
                    <a:lnB>
                      <a:noFill/>
                    </a:lnB>
                    <a:noFill/>
                  </a:tcPr>
                </a:tc>
                <a:extLst>
                  <a:ext uri="{0D108BD9-81ED-4DB2-BD59-A6C34878D82A}">
                    <a16:rowId xmlns:a16="http://schemas.microsoft.com/office/drawing/2014/main" val="1845301264"/>
                  </a:ext>
                </a:extLst>
              </a:tr>
              <a:tr h="138889">
                <a:tc>
                  <a:txBody>
                    <a:bodyPr/>
                    <a:lstStyle/>
                    <a:p>
                      <a:pPr>
                        <a:buNone/>
                      </a:pPr>
                      <a:r>
                        <a:rPr lang="en-CA" sz="600"/>
                        <a:t>Humanitarian Initiatives</a:t>
                      </a:r>
                    </a:p>
                  </a:txBody>
                  <a:tcPr marL="41667" marR="41667" marT="20833" marB="20833" anchor="ctr">
                    <a:lnL>
                      <a:noFill/>
                    </a:lnL>
                    <a:lnR>
                      <a:noFill/>
                    </a:lnR>
                    <a:lnT>
                      <a:noFill/>
                    </a:lnT>
                    <a:lnB>
                      <a:noFill/>
                    </a:lnB>
                    <a:noFill/>
                  </a:tcPr>
                </a:tc>
                <a:tc>
                  <a:txBody>
                    <a:bodyPr/>
                    <a:lstStyle/>
                    <a:p>
                      <a:pPr>
                        <a:buNone/>
                      </a:pPr>
                      <a:r>
                        <a:rPr lang="en-CA" sz="600"/>
                        <a:t>Vacant</a:t>
                      </a:r>
                    </a:p>
                  </a:txBody>
                  <a:tcPr marL="41667" marR="41667" marT="20833" marB="20833" anchor="ctr">
                    <a:lnL>
                      <a:noFill/>
                    </a:lnL>
                    <a:lnR>
                      <a:noFill/>
                    </a:lnR>
                    <a:lnT>
                      <a:noFill/>
                    </a:lnT>
                    <a:lnB>
                      <a:noFill/>
                    </a:lnB>
                    <a:noFill/>
                  </a:tcPr>
                </a:tc>
                <a:tc>
                  <a:txBody>
                    <a:bodyPr/>
                    <a:lstStyle/>
                    <a:p>
                      <a:pPr>
                        <a:buNone/>
                      </a:pPr>
                      <a:r>
                        <a:rPr lang="en-CA" sz="600"/>
                        <a:t> </a:t>
                      </a:r>
                    </a:p>
                  </a:txBody>
                  <a:tcPr marL="41667" marR="41667" marT="20833" marB="20833" anchor="ctr">
                    <a:lnL>
                      <a:noFill/>
                    </a:lnL>
                    <a:lnR>
                      <a:noFill/>
                    </a:lnR>
                    <a:lnT>
                      <a:noFill/>
                    </a:lnT>
                    <a:lnB>
                      <a:noFill/>
                    </a:lnB>
                    <a:noFill/>
                  </a:tcPr>
                </a:tc>
                <a:extLst>
                  <a:ext uri="{0D108BD9-81ED-4DB2-BD59-A6C34878D82A}">
                    <a16:rowId xmlns:a16="http://schemas.microsoft.com/office/drawing/2014/main" val="3634781954"/>
                  </a:ext>
                </a:extLst>
              </a:tr>
              <a:tr h="138889">
                <a:tc>
                  <a:txBody>
                    <a:bodyPr/>
                    <a:lstStyle/>
                    <a:p>
                      <a:pPr>
                        <a:buNone/>
                      </a:pPr>
                      <a:r>
                        <a:rPr lang="en-CA" sz="600"/>
                        <a:t> </a:t>
                      </a:r>
                    </a:p>
                  </a:txBody>
                  <a:tcPr marL="41667" marR="41667" marT="20833" marB="20833" anchor="ctr">
                    <a:lnL>
                      <a:noFill/>
                    </a:lnL>
                    <a:lnR>
                      <a:noFill/>
                    </a:lnR>
                    <a:lnT>
                      <a:noFill/>
                    </a:lnT>
                    <a:lnB>
                      <a:noFill/>
                    </a:lnB>
                    <a:noFill/>
                  </a:tcPr>
                </a:tc>
                <a:tc>
                  <a:txBody>
                    <a:bodyPr/>
                    <a:lstStyle/>
                    <a:p>
                      <a:pPr>
                        <a:buNone/>
                      </a:pPr>
                      <a:r>
                        <a:rPr lang="en-CA" sz="600" dirty="0"/>
                        <a:t> </a:t>
                      </a:r>
                    </a:p>
                  </a:txBody>
                  <a:tcPr marL="41667" marR="41667" marT="20833" marB="20833" anchor="ctr">
                    <a:lnL>
                      <a:noFill/>
                    </a:lnL>
                    <a:lnR>
                      <a:noFill/>
                    </a:lnR>
                    <a:lnT>
                      <a:noFill/>
                    </a:lnT>
                    <a:lnB>
                      <a:noFill/>
                    </a:lnB>
                    <a:noFill/>
                  </a:tcPr>
                </a:tc>
                <a:tc>
                  <a:txBody>
                    <a:bodyPr/>
                    <a:lstStyle/>
                    <a:p>
                      <a:pPr>
                        <a:buNone/>
                      </a:pPr>
                      <a:r>
                        <a:rPr lang="en-CA" sz="600"/>
                        <a:t> </a:t>
                      </a:r>
                    </a:p>
                  </a:txBody>
                  <a:tcPr marL="41667" marR="41667" marT="20833" marB="20833" anchor="ctr">
                    <a:lnL>
                      <a:noFill/>
                    </a:lnL>
                    <a:lnR>
                      <a:noFill/>
                    </a:lnR>
                    <a:lnT>
                      <a:noFill/>
                    </a:lnT>
                    <a:lnB>
                      <a:noFill/>
                    </a:lnB>
                    <a:noFill/>
                  </a:tcPr>
                </a:tc>
                <a:extLst>
                  <a:ext uri="{0D108BD9-81ED-4DB2-BD59-A6C34878D82A}">
                    <a16:rowId xmlns:a16="http://schemas.microsoft.com/office/drawing/2014/main" val="3548616276"/>
                  </a:ext>
                </a:extLst>
              </a:tr>
              <a:tr h="138889">
                <a:tc>
                  <a:txBody>
                    <a:bodyPr/>
                    <a:lstStyle/>
                    <a:p>
                      <a:pPr>
                        <a:buNone/>
                      </a:pPr>
                      <a:r>
                        <a:rPr lang="en-CA" sz="600"/>
                        <a:t>IEEE Industry (ICF) Liaison</a:t>
                      </a:r>
                    </a:p>
                  </a:txBody>
                  <a:tcPr marL="41667" marR="41667" marT="20833" marB="20833" anchor="ctr">
                    <a:lnL>
                      <a:noFill/>
                    </a:lnL>
                    <a:lnR>
                      <a:noFill/>
                    </a:lnR>
                    <a:lnT>
                      <a:noFill/>
                    </a:lnT>
                    <a:lnB>
                      <a:noFill/>
                    </a:lnB>
                    <a:noFill/>
                  </a:tcPr>
                </a:tc>
                <a:tc>
                  <a:txBody>
                    <a:bodyPr/>
                    <a:lstStyle/>
                    <a:p>
                      <a:pPr>
                        <a:buNone/>
                      </a:pPr>
                      <a:r>
                        <a:rPr lang="en-CA" sz="600"/>
                        <a:t>Youry Khmelevsky</a:t>
                      </a:r>
                    </a:p>
                  </a:txBody>
                  <a:tcPr marL="41667" marR="41667" marT="20833" marB="20833" anchor="ctr">
                    <a:lnL>
                      <a:noFill/>
                    </a:lnL>
                    <a:lnR>
                      <a:noFill/>
                    </a:lnR>
                    <a:lnT>
                      <a:noFill/>
                    </a:lnT>
                    <a:lnB>
                      <a:noFill/>
                    </a:lnB>
                    <a:noFill/>
                  </a:tcPr>
                </a:tc>
                <a:tc>
                  <a:txBody>
                    <a:bodyPr/>
                    <a:lstStyle/>
                    <a:p>
                      <a:pPr>
                        <a:buNone/>
                      </a:pPr>
                      <a:r>
                        <a:rPr lang="en-CA" sz="600"/>
                        <a:t>youry [at] ieee.org</a:t>
                      </a:r>
                    </a:p>
                  </a:txBody>
                  <a:tcPr marL="41667" marR="41667" marT="20833" marB="20833" anchor="ctr">
                    <a:lnL>
                      <a:noFill/>
                    </a:lnL>
                    <a:lnR>
                      <a:noFill/>
                    </a:lnR>
                    <a:lnT>
                      <a:noFill/>
                    </a:lnT>
                    <a:lnB>
                      <a:noFill/>
                    </a:lnB>
                    <a:noFill/>
                  </a:tcPr>
                </a:tc>
                <a:extLst>
                  <a:ext uri="{0D108BD9-81ED-4DB2-BD59-A6C34878D82A}">
                    <a16:rowId xmlns:a16="http://schemas.microsoft.com/office/drawing/2014/main" val="725390206"/>
                  </a:ext>
                </a:extLst>
              </a:tr>
              <a:tr h="138889">
                <a:tc>
                  <a:txBody>
                    <a:bodyPr/>
                    <a:lstStyle/>
                    <a:p>
                      <a:pPr>
                        <a:buNone/>
                      </a:pPr>
                      <a:r>
                        <a:rPr lang="en-CA" sz="600"/>
                        <a:t>Membership</a:t>
                      </a:r>
                    </a:p>
                  </a:txBody>
                  <a:tcPr marL="41667" marR="41667" marT="20833" marB="20833" anchor="ctr">
                    <a:lnL>
                      <a:noFill/>
                    </a:lnL>
                    <a:lnR>
                      <a:noFill/>
                    </a:lnR>
                    <a:lnT>
                      <a:noFill/>
                    </a:lnT>
                    <a:lnB>
                      <a:noFill/>
                    </a:lnB>
                    <a:noFill/>
                  </a:tcPr>
                </a:tc>
                <a:tc>
                  <a:txBody>
                    <a:bodyPr/>
                    <a:lstStyle/>
                    <a:p>
                      <a:pPr>
                        <a:buNone/>
                      </a:pPr>
                      <a:r>
                        <a:rPr lang="en-CA" sz="600"/>
                        <a:t>Vacant</a:t>
                      </a:r>
                    </a:p>
                  </a:txBody>
                  <a:tcPr marL="41667" marR="41667" marT="20833" marB="20833" anchor="ctr">
                    <a:lnL>
                      <a:noFill/>
                    </a:lnL>
                    <a:lnR>
                      <a:noFill/>
                    </a:lnR>
                    <a:lnT>
                      <a:noFill/>
                    </a:lnT>
                    <a:lnB>
                      <a:noFill/>
                    </a:lnB>
                    <a:noFill/>
                  </a:tcPr>
                </a:tc>
                <a:tc>
                  <a:txBody>
                    <a:bodyPr/>
                    <a:lstStyle/>
                    <a:p>
                      <a:pPr>
                        <a:buNone/>
                      </a:pPr>
                      <a:r>
                        <a:rPr lang="en-CA" sz="600"/>
                        <a:t> </a:t>
                      </a:r>
                    </a:p>
                  </a:txBody>
                  <a:tcPr marL="41667" marR="41667" marT="20833" marB="20833" anchor="ctr">
                    <a:lnL>
                      <a:noFill/>
                    </a:lnL>
                    <a:lnR>
                      <a:noFill/>
                    </a:lnR>
                    <a:lnT>
                      <a:noFill/>
                    </a:lnT>
                    <a:lnB>
                      <a:noFill/>
                    </a:lnB>
                    <a:noFill/>
                  </a:tcPr>
                </a:tc>
                <a:extLst>
                  <a:ext uri="{0D108BD9-81ED-4DB2-BD59-A6C34878D82A}">
                    <a16:rowId xmlns:a16="http://schemas.microsoft.com/office/drawing/2014/main" val="3440169282"/>
                  </a:ext>
                </a:extLst>
              </a:tr>
              <a:tr h="138889">
                <a:tc>
                  <a:txBody>
                    <a:bodyPr/>
                    <a:lstStyle/>
                    <a:p>
                      <a:pPr>
                        <a:buNone/>
                      </a:pPr>
                      <a:r>
                        <a:rPr lang="en-CA" sz="600"/>
                        <a:t>Multimedia Team</a:t>
                      </a:r>
                    </a:p>
                  </a:txBody>
                  <a:tcPr marL="41667" marR="41667" marT="20833" marB="20833" anchor="ctr">
                    <a:lnL>
                      <a:noFill/>
                    </a:lnL>
                    <a:lnR>
                      <a:noFill/>
                    </a:lnR>
                    <a:lnT>
                      <a:noFill/>
                    </a:lnT>
                    <a:lnB>
                      <a:noFill/>
                    </a:lnB>
                    <a:noFill/>
                  </a:tcPr>
                </a:tc>
                <a:tc>
                  <a:txBody>
                    <a:bodyPr/>
                    <a:lstStyle/>
                    <a:p>
                      <a:pPr>
                        <a:buNone/>
                      </a:pPr>
                      <a:r>
                        <a:rPr lang="en-CA" sz="600"/>
                        <a:t>Vacant</a:t>
                      </a:r>
                    </a:p>
                  </a:txBody>
                  <a:tcPr marL="41667" marR="41667" marT="20833" marB="20833" anchor="ctr">
                    <a:lnL>
                      <a:noFill/>
                    </a:lnL>
                    <a:lnR>
                      <a:noFill/>
                    </a:lnR>
                    <a:lnT>
                      <a:noFill/>
                    </a:lnT>
                    <a:lnB>
                      <a:noFill/>
                    </a:lnB>
                    <a:noFill/>
                  </a:tcPr>
                </a:tc>
                <a:tc>
                  <a:txBody>
                    <a:bodyPr/>
                    <a:lstStyle/>
                    <a:p>
                      <a:pPr>
                        <a:buNone/>
                      </a:pPr>
                      <a:r>
                        <a:rPr lang="en-CA" sz="600"/>
                        <a:t> </a:t>
                      </a:r>
                    </a:p>
                  </a:txBody>
                  <a:tcPr marL="41667" marR="41667" marT="20833" marB="20833" anchor="ctr">
                    <a:lnL>
                      <a:noFill/>
                    </a:lnL>
                    <a:lnR>
                      <a:noFill/>
                    </a:lnR>
                    <a:lnT>
                      <a:noFill/>
                    </a:lnT>
                    <a:lnB>
                      <a:noFill/>
                    </a:lnB>
                    <a:noFill/>
                  </a:tcPr>
                </a:tc>
                <a:extLst>
                  <a:ext uri="{0D108BD9-81ED-4DB2-BD59-A6C34878D82A}">
                    <a16:rowId xmlns:a16="http://schemas.microsoft.com/office/drawing/2014/main" val="4219900398"/>
                  </a:ext>
                </a:extLst>
              </a:tr>
              <a:tr h="138889">
                <a:tc>
                  <a:txBody>
                    <a:bodyPr/>
                    <a:lstStyle/>
                    <a:p>
                      <a:pPr>
                        <a:buNone/>
                      </a:pPr>
                      <a:r>
                        <a:rPr lang="en-CA" sz="600"/>
                        <a:t>Newsletter Editor</a:t>
                      </a:r>
                    </a:p>
                  </a:txBody>
                  <a:tcPr marL="41667" marR="41667" marT="20833" marB="20833" anchor="ctr">
                    <a:lnL>
                      <a:noFill/>
                    </a:lnL>
                    <a:lnR>
                      <a:noFill/>
                    </a:lnR>
                    <a:lnT>
                      <a:noFill/>
                    </a:lnT>
                    <a:lnB>
                      <a:noFill/>
                    </a:lnB>
                    <a:noFill/>
                  </a:tcPr>
                </a:tc>
                <a:tc>
                  <a:txBody>
                    <a:bodyPr/>
                    <a:lstStyle/>
                    <a:p>
                      <a:pPr>
                        <a:buNone/>
                      </a:pPr>
                      <a:r>
                        <a:rPr lang="en-CA" sz="600"/>
                        <a:t>Vacant</a:t>
                      </a:r>
                    </a:p>
                  </a:txBody>
                  <a:tcPr marL="41667" marR="41667" marT="20833" marB="20833" anchor="ctr">
                    <a:lnL>
                      <a:noFill/>
                    </a:lnL>
                    <a:lnR>
                      <a:noFill/>
                    </a:lnR>
                    <a:lnT>
                      <a:noFill/>
                    </a:lnT>
                    <a:lnB>
                      <a:noFill/>
                    </a:lnB>
                    <a:noFill/>
                  </a:tcPr>
                </a:tc>
                <a:tc>
                  <a:txBody>
                    <a:bodyPr/>
                    <a:lstStyle/>
                    <a:p>
                      <a:pPr>
                        <a:buNone/>
                      </a:pPr>
                      <a:r>
                        <a:rPr lang="en-CA" sz="600"/>
                        <a:t> </a:t>
                      </a:r>
                    </a:p>
                  </a:txBody>
                  <a:tcPr marL="41667" marR="41667" marT="20833" marB="20833" anchor="ctr">
                    <a:lnL>
                      <a:noFill/>
                    </a:lnL>
                    <a:lnR>
                      <a:noFill/>
                    </a:lnR>
                    <a:lnT>
                      <a:noFill/>
                    </a:lnT>
                    <a:lnB>
                      <a:noFill/>
                    </a:lnB>
                    <a:noFill/>
                  </a:tcPr>
                </a:tc>
                <a:extLst>
                  <a:ext uri="{0D108BD9-81ED-4DB2-BD59-A6C34878D82A}">
                    <a16:rowId xmlns:a16="http://schemas.microsoft.com/office/drawing/2014/main" val="625243448"/>
                  </a:ext>
                </a:extLst>
              </a:tr>
              <a:tr h="236112">
                <a:tc>
                  <a:txBody>
                    <a:bodyPr/>
                    <a:lstStyle/>
                    <a:p>
                      <a:pPr>
                        <a:buNone/>
                      </a:pPr>
                      <a:r>
                        <a:rPr lang="en-CA" sz="600"/>
                        <a:t>Nominations and Appointments</a:t>
                      </a:r>
                    </a:p>
                  </a:txBody>
                  <a:tcPr marL="41667" marR="41667" marT="20833" marB="20833" anchor="ctr">
                    <a:lnL>
                      <a:noFill/>
                    </a:lnL>
                    <a:lnR>
                      <a:noFill/>
                    </a:lnR>
                    <a:lnT>
                      <a:noFill/>
                    </a:lnT>
                    <a:lnB>
                      <a:noFill/>
                    </a:lnB>
                    <a:noFill/>
                  </a:tcPr>
                </a:tc>
                <a:tc>
                  <a:txBody>
                    <a:bodyPr/>
                    <a:lstStyle/>
                    <a:p>
                      <a:pPr>
                        <a:buNone/>
                      </a:pPr>
                      <a:r>
                        <a:rPr lang="en-CA" sz="600"/>
                        <a:t>Vacant</a:t>
                      </a:r>
                    </a:p>
                  </a:txBody>
                  <a:tcPr marL="41667" marR="41667" marT="20833" marB="20833" anchor="ctr">
                    <a:lnL>
                      <a:noFill/>
                    </a:lnL>
                    <a:lnR>
                      <a:noFill/>
                    </a:lnR>
                    <a:lnT>
                      <a:noFill/>
                    </a:lnT>
                    <a:lnB>
                      <a:noFill/>
                    </a:lnB>
                    <a:noFill/>
                  </a:tcPr>
                </a:tc>
                <a:tc>
                  <a:txBody>
                    <a:bodyPr/>
                    <a:lstStyle/>
                    <a:p>
                      <a:pPr>
                        <a:buNone/>
                      </a:pPr>
                      <a:r>
                        <a:rPr lang="en-CA" sz="600"/>
                        <a:t> </a:t>
                      </a:r>
                    </a:p>
                  </a:txBody>
                  <a:tcPr marL="41667" marR="41667" marT="20833" marB="20833" anchor="ctr">
                    <a:lnL>
                      <a:noFill/>
                    </a:lnL>
                    <a:lnR>
                      <a:noFill/>
                    </a:lnR>
                    <a:lnT>
                      <a:noFill/>
                    </a:lnT>
                    <a:lnB>
                      <a:noFill/>
                    </a:lnB>
                    <a:noFill/>
                  </a:tcPr>
                </a:tc>
                <a:extLst>
                  <a:ext uri="{0D108BD9-81ED-4DB2-BD59-A6C34878D82A}">
                    <a16:rowId xmlns:a16="http://schemas.microsoft.com/office/drawing/2014/main" val="4032190793"/>
                  </a:ext>
                </a:extLst>
              </a:tr>
              <a:tr h="138889">
                <a:tc>
                  <a:txBody>
                    <a:bodyPr/>
                    <a:lstStyle/>
                    <a:p>
                      <a:pPr>
                        <a:buNone/>
                      </a:pPr>
                      <a:r>
                        <a:rPr lang="en-CA" sz="600"/>
                        <a:t>Professional Activities</a:t>
                      </a:r>
                    </a:p>
                  </a:txBody>
                  <a:tcPr marL="41667" marR="41667" marT="20833" marB="20833" anchor="ctr">
                    <a:lnL>
                      <a:noFill/>
                    </a:lnL>
                    <a:lnR>
                      <a:noFill/>
                    </a:lnR>
                    <a:lnT>
                      <a:noFill/>
                    </a:lnT>
                    <a:lnB>
                      <a:noFill/>
                    </a:lnB>
                    <a:noFill/>
                  </a:tcPr>
                </a:tc>
                <a:tc>
                  <a:txBody>
                    <a:bodyPr/>
                    <a:lstStyle/>
                    <a:p>
                      <a:pPr>
                        <a:buNone/>
                      </a:pPr>
                      <a:r>
                        <a:rPr lang="en-CA" sz="600"/>
                        <a:t>Vacant</a:t>
                      </a:r>
                    </a:p>
                  </a:txBody>
                  <a:tcPr marL="41667" marR="41667" marT="20833" marB="20833" anchor="ctr">
                    <a:lnL>
                      <a:noFill/>
                    </a:lnL>
                    <a:lnR>
                      <a:noFill/>
                    </a:lnR>
                    <a:lnT>
                      <a:noFill/>
                    </a:lnT>
                    <a:lnB>
                      <a:noFill/>
                    </a:lnB>
                    <a:noFill/>
                  </a:tcPr>
                </a:tc>
                <a:tc>
                  <a:txBody>
                    <a:bodyPr/>
                    <a:lstStyle/>
                    <a:p>
                      <a:pPr>
                        <a:buNone/>
                      </a:pPr>
                      <a:r>
                        <a:rPr lang="en-CA" sz="600"/>
                        <a:t> </a:t>
                      </a:r>
                    </a:p>
                  </a:txBody>
                  <a:tcPr marL="41667" marR="41667" marT="20833" marB="20833" anchor="ctr">
                    <a:lnL>
                      <a:noFill/>
                    </a:lnL>
                    <a:lnR>
                      <a:noFill/>
                    </a:lnR>
                    <a:lnT>
                      <a:noFill/>
                    </a:lnT>
                    <a:lnB>
                      <a:noFill/>
                    </a:lnB>
                    <a:noFill/>
                  </a:tcPr>
                </a:tc>
                <a:extLst>
                  <a:ext uri="{0D108BD9-81ED-4DB2-BD59-A6C34878D82A}">
                    <a16:rowId xmlns:a16="http://schemas.microsoft.com/office/drawing/2014/main" val="1310176022"/>
                  </a:ext>
                </a:extLst>
              </a:tr>
              <a:tr h="236112">
                <a:tc>
                  <a:txBody>
                    <a:bodyPr/>
                    <a:lstStyle/>
                    <a:p>
                      <a:pPr>
                        <a:buNone/>
                      </a:pPr>
                      <a:r>
                        <a:rPr lang="en-CA" sz="600"/>
                        <a:t>Student Activities</a:t>
                      </a:r>
                    </a:p>
                  </a:txBody>
                  <a:tcPr marL="41667" marR="41667" marT="20833" marB="20833" anchor="ctr">
                    <a:lnL>
                      <a:noFill/>
                    </a:lnL>
                    <a:lnR>
                      <a:noFill/>
                    </a:lnR>
                    <a:lnT>
                      <a:noFill/>
                    </a:lnT>
                    <a:lnB>
                      <a:noFill/>
                    </a:lnB>
                    <a:noFill/>
                  </a:tcPr>
                </a:tc>
                <a:tc>
                  <a:txBody>
                    <a:bodyPr/>
                    <a:lstStyle/>
                    <a:p>
                      <a:pPr>
                        <a:buNone/>
                      </a:pPr>
                      <a:r>
                        <a:rPr lang="en-CA" sz="600" dirty="0"/>
                        <a:t>Mohamad Khajezade</a:t>
                      </a:r>
                    </a:p>
                  </a:txBody>
                  <a:tcPr marL="41667" marR="41667" marT="20833" marB="20833" anchor="ctr">
                    <a:lnL>
                      <a:noFill/>
                    </a:lnL>
                    <a:lnR>
                      <a:noFill/>
                    </a:lnR>
                    <a:lnT>
                      <a:noFill/>
                    </a:lnT>
                    <a:lnB>
                      <a:noFill/>
                    </a:lnB>
                    <a:noFill/>
                  </a:tcPr>
                </a:tc>
                <a:tc>
                  <a:txBody>
                    <a:bodyPr/>
                    <a:lstStyle/>
                    <a:p>
                      <a:pPr>
                        <a:buNone/>
                      </a:pPr>
                      <a:r>
                        <a:rPr lang="en-CA" sz="600"/>
                        <a:t>MKhajezade [at] okanagan.bc.ca</a:t>
                      </a:r>
                    </a:p>
                  </a:txBody>
                  <a:tcPr marL="41667" marR="41667" marT="20833" marB="20833" anchor="ctr">
                    <a:lnL>
                      <a:noFill/>
                    </a:lnL>
                    <a:lnR>
                      <a:noFill/>
                    </a:lnR>
                    <a:lnT>
                      <a:noFill/>
                    </a:lnT>
                    <a:lnB>
                      <a:noFill/>
                    </a:lnB>
                    <a:noFill/>
                  </a:tcPr>
                </a:tc>
                <a:extLst>
                  <a:ext uri="{0D108BD9-81ED-4DB2-BD59-A6C34878D82A}">
                    <a16:rowId xmlns:a16="http://schemas.microsoft.com/office/drawing/2014/main" val="2313423132"/>
                  </a:ext>
                </a:extLst>
              </a:tr>
              <a:tr h="138889">
                <a:tc>
                  <a:txBody>
                    <a:bodyPr/>
                    <a:lstStyle/>
                    <a:p>
                      <a:pPr>
                        <a:buNone/>
                      </a:pPr>
                      <a:r>
                        <a:rPr lang="en-CA" sz="600"/>
                        <a:t>STEM</a:t>
                      </a:r>
                    </a:p>
                  </a:txBody>
                  <a:tcPr marL="41667" marR="41667" marT="20833" marB="20833" anchor="ctr">
                    <a:lnL>
                      <a:noFill/>
                    </a:lnL>
                    <a:lnR>
                      <a:noFill/>
                    </a:lnR>
                    <a:lnT>
                      <a:noFill/>
                    </a:lnT>
                    <a:lnB>
                      <a:noFill/>
                    </a:lnB>
                    <a:noFill/>
                  </a:tcPr>
                </a:tc>
                <a:tc>
                  <a:txBody>
                    <a:bodyPr/>
                    <a:lstStyle/>
                    <a:p>
                      <a:pPr>
                        <a:buNone/>
                      </a:pPr>
                      <a:r>
                        <a:rPr lang="en-CA" sz="600"/>
                        <a:t>Vacant</a:t>
                      </a:r>
                    </a:p>
                  </a:txBody>
                  <a:tcPr marL="41667" marR="41667" marT="20833" marB="20833" anchor="ctr">
                    <a:lnL>
                      <a:noFill/>
                    </a:lnL>
                    <a:lnR>
                      <a:noFill/>
                    </a:lnR>
                    <a:lnT>
                      <a:noFill/>
                    </a:lnT>
                    <a:lnB>
                      <a:noFill/>
                    </a:lnB>
                    <a:noFill/>
                  </a:tcPr>
                </a:tc>
                <a:tc>
                  <a:txBody>
                    <a:bodyPr/>
                    <a:lstStyle/>
                    <a:p>
                      <a:pPr>
                        <a:buNone/>
                      </a:pPr>
                      <a:r>
                        <a:rPr lang="en-CA" sz="600"/>
                        <a:t> </a:t>
                      </a:r>
                    </a:p>
                  </a:txBody>
                  <a:tcPr marL="41667" marR="41667" marT="20833" marB="20833" anchor="ctr">
                    <a:lnL>
                      <a:noFill/>
                    </a:lnL>
                    <a:lnR>
                      <a:noFill/>
                    </a:lnR>
                    <a:lnT>
                      <a:noFill/>
                    </a:lnT>
                    <a:lnB>
                      <a:noFill/>
                    </a:lnB>
                    <a:noFill/>
                  </a:tcPr>
                </a:tc>
                <a:extLst>
                  <a:ext uri="{0D108BD9-81ED-4DB2-BD59-A6C34878D82A}">
                    <a16:rowId xmlns:a16="http://schemas.microsoft.com/office/drawing/2014/main" val="3955330992"/>
                  </a:ext>
                </a:extLst>
              </a:tr>
              <a:tr h="138889">
                <a:tc>
                  <a:txBody>
                    <a:bodyPr/>
                    <a:lstStyle/>
                    <a:p>
                      <a:pPr>
                        <a:buNone/>
                      </a:pPr>
                      <a:r>
                        <a:rPr lang="en-CA" sz="600"/>
                        <a:t>Webmaster</a:t>
                      </a:r>
                    </a:p>
                  </a:txBody>
                  <a:tcPr marL="41667" marR="41667" marT="20833" marB="20833" anchor="ctr">
                    <a:lnL>
                      <a:noFill/>
                    </a:lnL>
                    <a:lnR>
                      <a:noFill/>
                    </a:lnR>
                    <a:lnT>
                      <a:noFill/>
                    </a:lnT>
                    <a:lnB>
                      <a:noFill/>
                    </a:lnB>
                    <a:noFill/>
                  </a:tcPr>
                </a:tc>
                <a:tc>
                  <a:txBody>
                    <a:bodyPr/>
                    <a:lstStyle/>
                    <a:p>
                      <a:pPr>
                        <a:buNone/>
                      </a:pPr>
                      <a:r>
                        <a:rPr lang="en-CA" sz="600"/>
                        <a:t>Ajitesh Parihar</a:t>
                      </a:r>
                    </a:p>
                  </a:txBody>
                  <a:tcPr marL="41667" marR="41667" marT="20833" marB="20833" anchor="ctr">
                    <a:lnL>
                      <a:noFill/>
                    </a:lnL>
                    <a:lnR>
                      <a:noFill/>
                    </a:lnR>
                    <a:lnT>
                      <a:noFill/>
                    </a:lnT>
                    <a:lnB>
                      <a:noFill/>
                    </a:lnB>
                    <a:noFill/>
                  </a:tcPr>
                </a:tc>
                <a:tc>
                  <a:txBody>
                    <a:bodyPr/>
                    <a:lstStyle/>
                    <a:p>
                      <a:pPr>
                        <a:buNone/>
                      </a:pPr>
                      <a:r>
                        <a:rPr lang="en-CA" sz="600"/>
                        <a:t> </a:t>
                      </a:r>
                    </a:p>
                  </a:txBody>
                  <a:tcPr marL="41667" marR="41667" marT="20833" marB="20833" anchor="ctr">
                    <a:lnL>
                      <a:noFill/>
                    </a:lnL>
                    <a:lnR>
                      <a:noFill/>
                    </a:lnR>
                    <a:lnT>
                      <a:noFill/>
                    </a:lnT>
                    <a:lnB>
                      <a:noFill/>
                    </a:lnB>
                    <a:noFill/>
                  </a:tcPr>
                </a:tc>
                <a:extLst>
                  <a:ext uri="{0D108BD9-81ED-4DB2-BD59-A6C34878D82A}">
                    <a16:rowId xmlns:a16="http://schemas.microsoft.com/office/drawing/2014/main" val="614849111"/>
                  </a:ext>
                </a:extLst>
              </a:tr>
              <a:tr h="236112">
                <a:tc>
                  <a:txBody>
                    <a:bodyPr/>
                    <a:lstStyle/>
                    <a:p>
                      <a:pPr>
                        <a:buNone/>
                      </a:pPr>
                      <a:r>
                        <a:rPr lang="en-CA" sz="600"/>
                        <a:t>IEEE Western Region Student Representative</a:t>
                      </a:r>
                    </a:p>
                  </a:txBody>
                  <a:tcPr marL="41667" marR="41667" marT="20833" marB="20833" anchor="ctr">
                    <a:lnL>
                      <a:noFill/>
                    </a:lnL>
                    <a:lnR>
                      <a:noFill/>
                    </a:lnR>
                    <a:lnT>
                      <a:noFill/>
                    </a:lnT>
                    <a:lnB>
                      <a:noFill/>
                    </a:lnB>
                    <a:noFill/>
                  </a:tcPr>
                </a:tc>
                <a:tc>
                  <a:txBody>
                    <a:bodyPr/>
                    <a:lstStyle/>
                    <a:p>
                      <a:pPr>
                        <a:buNone/>
                      </a:pPr>
                      <a:r>
                        <a:rPr lang="en-CA" sz="600"/>
                        <a:t>Kristina Cormier </a:t>
                      </a:r>
                    </a:p>
                  </a:txBody>
                  <a:tcPr marL="41667" marR="41667" marT="20833" marB="20833" anchor="ctr">
                    <a:lnL>
                      <a:noFill/>
                    </a:lnL>
                    <a:lnR>
                      <a:noFill/>
                    </a:lnR>
                    <a:lnT>
                      <a:noFill/>
                    </a:lnT>
                    <a:lnB>
                      <a:noFill/>
                    </a:lnB>
                    <a:noFill/>
                  </a:tcPr>
                </a:tc>
                <a:tc>
                  <a:txBody>
                    <a:bodyPr/>
                    <a:lstStyle/>
                    <a:p>
                      <a:pPr>
                        <a:buNone/>
                      </a:pPr>
                      <a:r>
                        <a:rPr lang="en-CA" sz="600"/>
                        <a:t>kristina.cormier [at] myokanagan.bc.ca</a:t>
                      </a:r>
                    </a:p>
                  </a:txBody>
                  <a:tcPr marL="41667" marR="41667" marT="20833" marB="20833" anchor="ctr">
                    <a:lnL>
                      <a:noFill/>
                    </a:lnL>
                    <a:lnR>
                      <a:noFill/>
                    </a:lnR>
                    <a:lnT>
                      <a:noFill/>
                    </a:lnT>
                    <a:lnB>
                      <a:noFill/>
                    </a:lnB>
                    <a:noFill/>
                  </a:tcPr>
                </a:tc>
                <a:extLst>
                  <a:ext uri="{0D108BD9-81ED-4DB2-BD59-A6C34878D82A}">
                    <a16:rowId xmlns:a16="http://schemas.microsoft.com/office/drawing/2014/main" val="1081511027"/>
                  </a:ext>
                </a:extLst>
              </a:tr>
              <a:tr h="236112">
                <a:tc>
                  <a:txBody>
                    <a:bodyPr/>
                    <a:lstStyle/>
                    <a:p>
                      <a:pPr>
                        <a:buNone/>
                      </a:pPr>
                      <a:r>
                        <a:rPr lang="en-CA" sz="600"/>
                        <a:t>Section Liaison of the IEEE Canadian Foundation</a:t>
                      </a:r>
                    </a:p>
                  </a:txBody>
                  <a:tcPr marL="41667" marR="41667" marT="20833" marB="20833" anchor="ctr">
                    <a:lnL>
                      <a:noFill/>
                    </a:lnL>
                    <a:lnR>
                      <a:noFill/>
                    </a:lnR>
                    <a:lnT>
                      <a:noFill/>
                    </a:lnT>
                    <a:lnB>
                      <a:noFill/>
                    </a:lnB>
                    <a:noFill/>
                  </a:tcPr>
                </a:tc>
                <a:tc>
                  <a:txBody>
                    <a:bodyPr/>
                    <a:lstStyle/>
                    <a:p>
                      <a:pPr>
                        <a:buNone/>
                      </a:pPr>
                      <a:r>
                        <a:rPr lang="en-CA" sz="600"/>
                        <a:t>Youry Khmelevsky</a:t>
                      </a:r>
                    </a:p>
                  </a:txBody>
                  <a:tcPr marL="41667" marR="41667" marT="20833" marB="20833" anchor="ctr">
                    <a:lnL>
                      <a:noFill/>
                    </a:lnL>
                    <a:lnR>
                      <a:noFill/>
                    </a:lnR>
                    <a:lnT>
                      <a:noFill/>
                    </a:lnT>
                    <a:lnB>
                      <a:noFill/>
                    </a:lnB>
                    <a:noFill/>
                  </a:tcPr>
                </a:tc>
                <a:tc>
                  <a:txBody>
                    <a:bodyPr/>
                    <a:lstStyle/>
                    <a:p>
                      <a:pPr>
                        <a:buNone/>
                      </a:pPr>
                      <a:r>
                        <a:rPr lang="en-CA" sz="600" dirty="0"/>
                        <a:t>youry [at] </a:t>
                      </a:r>
                      <a:r>
                        <a:rPr lang="en-CA" sz="600" dirty="0" err="1"/>
                        <a:t>ieee.org</a:t>
                      </a:r>
                      <a:endParaRPr lang="en-CA" sz="600" dirty="0"/>
                    </a:p>
                  </a:txBody>
                  <a:tcPr marL="41667" marR="41667" marT="20833" marB="20833" anchor="ctr">
                    <a:lnL>
                      <a:noFill/>
                    </a:lnL>
                    <a:lnR>
                      <a:noFill/>
                    </a:lnR>
                    <a:lnT>
                      <a:noFill/>
                    </a:lnT>
                    <a:lnB>
                      <a:noFill/>
                    </a:lnB>
                    <a:noFill/>
                  </a:tcPr>
                </a:tc>
                <a:extLst>
                  <a:ext uri="{0D108BD9-81ED-4DB2-BD59-A6C34878D82A}">
                    <a16:rowId xmlns:a16="http://schemas.microsoft.com/office/drawing/2014/main" val="2316776575"/>
                  </a:ext>
                </a:extLst>
              </a:tr>
            </a:tbl>
          </a:graphicData>
        </a:graphic>
      </p:graphicFrame>
    </p:spTree>
    <p:extLst>
      <p:ext uri="{BB962C8B-B14F-4D97-AF65-F5344CB8AC3E}">
        <p14:creationId xmlns:p14="http://schemas.microsoft.com/office/powerpoint/2010/main" val="26862596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4">
          <a:extLst>
            <a:ext uri="{FF2B5EF4-FFF2-40B4-BE49-F238E27FC236}">
              <a16:creationId xmlns:a16="http://schemas.microsoft.com/office/drawing/2014/main" id="{3FF0B38B-192B-E554-738A-0F516FB7AF72}"/>
            </a:ext>
          </a:extLst>
        </p:cNvPr>
        <p:cNvGrpSpPr/>
        <p:nvPr/>
      </p:nvGrpSpPr>
      <p:grpSpPr>
        <a:xfrm>
          <a:off x="0" y="0"/>
          <a:ext cx="0" cy="0"/>
          <a:chOff x="0" y="0"/>
          <a:chExt cx="0" cy="0"/>
        </a:xfrm>
      </p:grpSpPr>
      <p:pic>
        <p:nvPicPr>
          <p:cNvPr id="312" name="Google Shape;312;p46">
            <a:extLst>
              <a:ext uri="{FF2B5EF4-FFF2-40B4-BE49-F238E27FC236}">
                <a16:creationId xmlns:a16="http://schemas.microsoft.com/office/drawing/2014/main" id="{37F26B71-2D21-9576-9901-387225268B5B}"/>
              </a:ext>
            </a:extLst>
          </p:cNvPr>
          <p:cNvPicPr preferRelativeResize="0"/>
          <p:nvPr/>
        </p:nvPicPr>
        <p:blipFill>
          <a:blip r:embed="rId3">
            <a:alphaModFix/>
          </a:blip>
          <a:stretch>
            <a:fillRect/>
          </a:stretch>
        </p:blipFill>
        <p:spPr>
          <a:xfrm>
            <a:off x="6634902" y="325000"/>
            <a:ext cx="2251923" cy="448250"/>
          </a:xfrm>
          <a:prstGeom prst="rect">
            <a:avLst/>
          </a:prstGeom>
          <a:noFill/>
          <a:ln>
            <a:noFill/>
          </a:ln>
        </p:spPr>
      </p:pic>
      <p:sp>
        <p:nvSpPr>
          <p:cNvPr id="313" name="Google Shape;313;p46">
            <a:extLst>
              <a:ext uri="{FF2B5EF4-FFF2-40B4-BE49-F238E27FC236}">
                <a16:creationId xmlns:a16="http://schemas.microsoft.com/office/drawing/2014/main" id="{655DE14A-EAAB-2C35-77C6-6A9E54A71298}"/>
              </a:ext>
            </a:extLst>
          </p:cNvPr>
          <p:cNvSpPr txBox="1">
            <a:spLocks noGrp="1"/>
          </p:cNvSpPr>
          <p:nvPr>
            <p:ph type="sldNum" idx="12"/>
          </p:nvPr>
        </p:nvSpPr>
        <p:spPr>
          <a:xfrm>
            <a:off x="8105996" y="4767263"/>
            <a:ext cx="542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17</a:t>
            </a:fld>
            <a:endParaRPr/>
          </a:p>
        </p:txBody>
      </p:sp>
      <p:pic>
        <p:nvPicPr>
          <p:cNvPr id="2" name="Picture 2">
            <a:extLst>
              <a:ext uri="{FF2B5EF4-FFF2-40B4-BE49-F238E27FC236}">
                <a16:creationId xmlns:a16="http://schemas.microsoft.com/office/drawing/2014/main" id="{86E47CC8-A16F-4DCC-A4B7-61335428D9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343" y="325000"/>
            <a:ext cx="2011273" cy="78163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A0F3701E-3D60-87F7-B925-90D11CF33A88}"/>
              </a:ext>
            </a:extLst>
          </p:cNvPr>
          <p:cNvSpPr>
            <a:spLocks noGrp="1"/>
          </p:cNvSpPr>
          <p:nvPr>
            <p:ph type="title"/>
          </p:nvPr>
        </p:nvSpPr>
        <p:spPr>
          <a:xfrm>
            <a:off x="480059" y="1028701"/>
            <a:ext cx="8168100" cy="497278"/>
          </a:xfrm>
        </p:spPr>
        <p:txBody>
          <a:bodyPr>
            <a:normAutofit fontScale="90000"/>
          </a:bodyPr>
          <a:lstStyle/>
          <a:p>
            <a:r>
              <a:rPr lang="en-CA" dirty="0"/>
              <a:t>5:30 PM – 5:45 PM – TOK Section Chair’s Report. Election 2026:</a:t>
            </a:r>
            <a:br>
              <a:rPr lang="en-CA" dirty="0"/>
            </a:br>
            <a:endParaRPr lang="en-US" dirty="0"/>
          </a:p>
        </p:txBody>
      </p:sp>
      <p:sp>
        <p:nvSpPr>
          <p:cNvPr id="3" name="TextBox 2">
            <a:extLst>
              <a:ext uri="{FF2B5EF4-FFF2-40B4-BE49-F238E27FC236}">
                <a16:creationId xmlns:a16="http://schemas.microsoft.com/office/drawing/2014/main" id="{E1B1ECE9-3E43-D13D-3FB1-7E1E504611D3}"/>
              </a:ext>
            </a:extLst>
          </p:cNvPr>
          <p:cNvSpPr txBox="1"/>
          <p:nvPr/>
        </p:nvSpPr>
        <p:spPr>
          <a:xfrm>
            <a:off x="480059" y="1525979"/>
            <a:ext cx="5291528" cy="3323987"/>
          </a:xfrm>
          <a:prstGeom prst="rect">
            <a:avLst/>
          </a:prstGeom>
          <a:noFill/>
        </p:spPr>
        <p:txBody>
          <a:bodyPr wrap="square" rtlCol="0">
            <a:spAutoFit/>
          </a:bodyPr>
          <a:lstStyle/>
          <a:p>
            <a:r>
              <a:rPr lang="en-CA" dirty="0">
                <a:hlinkClick r:id="rId5"/>
              </a:rPr>
              <a:t>TOK Section Election Information:</a:t>
            </a:r>
            <a:endParaRPr lang="en-CA" dirty="0"/>
          </a:p>
          <a:p>
            <a:pPr fontAlgn="base"/>
            <a:endParaRPr lang="en-CA" dirty="0"/>
          </a:p>
          <a:p>
            <a:pPr fontAlgn="base"/>
            <a:r>
              <a:rPr lang="en-CA" dirty="0"/>
              <a:t>Technical Chapters and Affinity Groups within the Thompson Okanagan Section will also be conducting elections for their respective officer positions.</a:t>
            </a:r>
          </a:p>
          <a:p>
            <a:br>
              <a:rPr lang="en-CA" dirty="0"/>
            </a:br>
            <a:endParaRPr lang="en-CA" dirty="0"/>
          </a:p>
          <a:p>
            <a:pPr fontAlgn="base"/>
            <a:r>
              <a:rPr lang="en-CA" b="1" dirty="0"/>
              <a:t>Aug 3 – Aug 31:   </a:t>
            </a:r>
            <a:r>
              <a:rPr lang="en-CA" dirty="0"/>
              <a:t>Call for Nominations Period</a:t>
            </a:r>
          </a:p>
          <a:p>
            <a:pPr fontAlgn="base"/>
            <a:r>
              <a:rPr lang="en-CA" b="1" dirty="0"/>
              <a:t>Sep 14:</a:t>
            </a:r>
            <a:r>
              <a:rPr lang="en-CA" dirty="0"/>
              <a:t>                 Initial Slate of Candidates announced</a:t>
            </a:r>
          </a:p>
          <a:p>
            <a:pPr fontAlgn="base"/>
            <a:r>
              <a:rPr lang="en-CA" b="1" dirty="0"/>
              <a:t>Sep 15 – Oct 19:</a:t>
            </a:r>
            <a:r>
              <a:rPr lang="en-CA" dirty="0"/>
              <a:t>  Petition Period</a:t>
            </a:r>
          </a:p>
          <a:p>
            <a:pPr fontAlgn="base"/>
            <a:r>
              <a:rPr lang="en-CA" b="1" dirty="0"/>
              <a:t>Nov 9:                   </a:t>
            </a:r>
            <a:r>
              <a:rPr lang="en-CA" dirty="0"/>
              <a:t>Final Slate of Candidates announced</a:t>
            </a:r>
          </a:p>
          <a:p>
            <a:pPr fontAlgn="base"/>
            <a:r>
              <a:rPr lang="en-CA" b="1" dirty="0"/>
              <a:t>Nov 16 – Nov 30</a:t>
            </a:r>
            <a:r>
              <a:rPr lang="en-CA" dirty="0"/>
              <a:t>: Voting period</a:t>
            </a:r>
          </a:p>
          <a:p>
            <a:pPr fontAlgn="base"/>
            <a:r>
              <a:rPr lang="en-CA" b="1" dirty="0"/>
              <a:t>Dec 7</a:t>
            </a:r>
            <a:r>
              <a:rPr lang="en-CA" dirty="0"/>
              <a:t>:                   Election results announced</a:t>
            </a:r>
          </a:p>
          <a:p>
            <a:endParaRPr lang="en-CA" dirty="0"/>
          </a:p>
          <a:p>
            <a:endParaRPr lang="en-US" dirty="0"/>
          </a:p>
        </p:txBody>
      </p:sp>
    </p:spTree>
    <p:extLst>
      <p:ext uri="{BB962C8B-B14F-4D97-AF65-F5344CB8AC3E}">
        <p14:creationId xmlns:p14="http://schemas.microsoft.com/office/powerpoint/2010/main" val="373305766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4">
          <a:extLst>
            <a:ext uri="{FF2B5EF4-FFF2-40B4-BE49-F238E27FC236}">
              <a16:creationId xmlns:a16="http://schemas.microsoft.com/office/drawing/2014/main" id="{7ACDC391-D526-CF24-192C-73104D9B03BF}"/>
            </a:ext>
          </a:extLst>
        </p:cNvPr>
        <p:cNvGrpSpPr/>
        <p:nvPr/>
      </p:nvGrpSpPr>
      <p:grpSpPr>
        <a:xfrm>
          <a:off x="0" y="0"/>
          <a:ext cx="0" cy="0"/>
          <a:chOff x="0" y="0"/>
          <a:chExt cx="0" cy="0"/>
        </a:xfrm>
      </p:grpSpPr>
      <p:pic>
        <p:nvPicPr>
          <p:cNvPr id="312" name="Google Shape;312;p46">
            <a:extLst>
              <a:ext uri="{FF2B5EF4-FFF2-40B4-BE49-F238E27FC236}">
                <a16:creationId xmlns:a16="http://schemas.microsoft.com/office/drawing/2014/main" id="{E4164E61-F3B7-2214-F9B2-1939189E7EDB}"/>
              </a:ext>
            </a:extLst>
          </p:cNvPr>
          <p:cNvPicPr preferRelativeResize="0"/>
          <p:nvPr/>
        </p:nvPicPr>
        <p:blipFill>
          <a:blip r:embed="rId3">
            <a:alphaModFix/>
          </a:blip>
          <a:stretch>
            <a:fillRect/>
          </a:stretch>
        </p:blipFill>
        <p:spPr>
          <a:xfrm>
            <a:off x="6634902" y="325000"/>
            <a:ext cx="2251923" cy="448250"/>
          </a:xfrm>
          <a:prstGeom prst="rect">
            <a:avLst/>
          </a:prstGeom>
          <a:noFill/>
          <a:ln>
            <a:noFill/>
          </a:ln>
        </p:spPr>
      </p:pic>
      <p:sp>
        <p:nvSpPr>
          <p:cNvPr id="313" name="Google Shape;313;p46">
            <a:extLst>
              <a:ext uri="{FF2B5EF4-FFF2-40B4-BE49-F238E27FC236}">
                <a16:creationId xmlns:a16="http://schemas.microsoft.com/office/drawing/2014/main" id="{3ECB6D8E-CD4E-2C50-9DBB-D8DF86DC4D23}"/>
              </a:ext>
            </a:extLst>
          </p:cNvPr>
          <p:cNvSpPr txBox="1">
            <a:spLocks noGrp="1"/>
          </p:cNvSpPr>
          <p:nvPr>
            <p:ph type="sldNum" idx="12"/>
          </p:nvPr>
        </p:nvSpPr>
        <p:spPr>
          <a:xfrm>
            <a:off x="8105996" y="4767263"/>
            <a:ext cx="542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18</a:t>
            </a:fld>
            <a:endParaRPr/>
          </a:p>
        </p:txBody>
      </p:sp>
      <p:pic>
        <p:nvPicPr>
          <p:cNvPr id="2" name="Picture 2">
            <a:extLst>
              <a:ext uri="{FF2B5EF4-FFF2-40B4-BE49-F238E27FC236}">
                <a16:creationId xmlns:a16="http://schemas.microsoft.com/office/drawing/2014/main" id="{44883BC3-4FCE-E9EE-7C42-C7FC650C67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343" y="325000"/>
            <a:ext cx="2011273" cy="78163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88E15A3F-10D0-E2AB-A9B4-1E96BE3F42F0}"/>
              </a:ext>
            </a:extLst>
          </p:cNvPr>
          <p:cNvSpPr>
            <a:spLocks noGrp="1"/>
          </p:cNvSpPr>
          <p:nvPr>
            <p:ph type="title"/>
          </p:nvPr>
        </p:nvSpPr>
        <p:spPr>
          <a:xfrm>
            <a:off x="480059" y="1028701"/>
            <a:ext cx="8168100" cy="497278"/>
          </a:xfrm>
        </p:spPr>
        <p:txBody>
          <a:bodyPr>
            <a:normAutofit fontScale="90000"/>
          </a:bodyPr>
          <a:lstStyle/>
          <a:p>
            <a:r>
              <a:rPr lang="en-CA" dirty="0"/>
              <a:t>5:30 PM – 5:45 PM – TOK Section Chair’s Report. Election 2026:</a:t>
            </a:r>
            <a:br>
              <a:rPr lang="en-CA" dirty="0"/>
            </a:br>
            <a:endParaRPr lang="en-US" dirty="0"/>
          </a:p>
        </p:txBody>
      </p:sp>
      <p:sp>
        <p:nvSpPr>
          <p:cNvPr id="3" name="TextBox 2">
            <a:extLst>
              <a:ext uri="{FF2B5EF4-FFF2-40B4-BE49-F238E27FC236}">
                <a16:creationId xmlns:a16="http://schemas.microsoft.com/office/drawing/2014/main" id="{6F3ECD8E-131B-9A57-6D2A-1716176C46CC}"/>
              </a:ext>
            </a:extLst>
          </p:cNvPr>
          <p:cNvSpPr txBox="1"/>
          <p:nvPr/>
        </p:nvSpPr>
        <p:spPr>
          <a:xfrm>
            <a:off x="480059" y="1525979"/>
            <a:ext cx="8059338" cy="3539430"/>
          </a:xfrm>
          <a:prstGeom prst="rect">
            <a:avLst/>
          </a:prstGeom>
          <a:noFill/>
        </p:spPr>
        <p:txBody>
          <a:bodyPr wrap="square" rtlCol="0">
            <a:spAutoFit/>
          </a:bodyPr>
          <a:lstStyle/>
          <a:p>
            <a:r>
              <a:rPr lang="en-CA" dirty="0">
                <a:hlinkClick r:id="rId5"/>
              </a:rPr>
              <a:t>TOK Section Election Information:</a:t>
            </a:r>
            <a:endParaRPr lang="en-CA" dirty="0"/>
          </a:p>
          <a:p>
            <a:pPr fontAlgn="base"/>
            <a:endParaRPr lang="en-CA" dirty="0"/>
          </a:p>
          <a:p>
            <a:pPr fontAlgn="base"/>
            <a:r>
              <a:rPr lang="en-CA" dirty="0"/>
              <a:t>The Thompson Okanagan Section will soon be conducting elections for the section officer positions, including Chair, Treasurer, and Secretary.</a:t>
            </a:r>
          </a:p>
          <a:p>
            <a:endParaRPr lang="en-CA" dirty="0"/>
          </a:p>
          <a:p>
            <a:pPr fontAlgn="base"/>
            <a:r>
              <a:rPr lang="en-CA" dirty="0"/>
              <a:t>Technical Chapters and Affinity Groups within the Thompson Okanagan Section will also be conducting elections for their respective officer positions.</a:t>
            </a:r>
          </a:p>
          <a:p>
            <a:endParaRPr lang="en-CA" dirty="0"/>
          </a:p>
          <a:p>
            <a:pPr fontAlgn="base"/>
            <a:r>
              <a:rPr lang="en-CA" b="1" dirty="0"/>
              <a:t>Aug 3 – Aug 31:   </a:t>
            </a:r>
            <a:r>
              <a:rPr lang="en-CA" dirty="0"/>
              <a:t>Call for Nominations Period</a:t>
            </a:r>
          </a:p>
          <a:p>
            <a:pPr fontAlgn="base"/>
            <a:r>
              <a:rPr lang="en-CA" b="1" dirty="0"/>
              <a:t>Sep 14:</a:t>
            </a:r>
            <a:r>
              <a:rPr lang="en-CA" dirty="0"/>
              <a:t>                 Initial Slate of Candidates announced</a:t>
            </a:r>
          </a:p>
          <a:p>
            <a:pPr fontAlgn="base"/>
            <a:r>
              <a:rPr lang="en-CA" b="1" dirty="0"/>
              <a:t>Sep 15 – Oct 19:</a:t>
            </a:r>
            <a:r>
              <a:rPr lang="en-CA" dirty="0"/>
              <a:t>  Petition Period</a:t>
            </a:r>
          </a:p>
          <a:p>
            <a:pPr fontAlgn="base"/>
            <a:r>
              <a:rPr lang="en-CA" b="1" dirty="0"/>
              <a:t>Nov 9:                   </a:t>
            </a:r>
            <a:r>
              <a:rPr lang="en-CA" dirty="0"/>
              <a:t>Final Slate of Candidates announced</a:t>
            </a:r>
          </a:p>
          <a:p>
            <a:pPr fontAlgn="base"/>
            <a:r>
              <a:rPr lang="en-CA" b="1" dirty="0"/>
              <a:t>Nov 16 – Nov 30</a:t>
            </a:r>
            <a:r>
              <a:rPr lang="en-CA" dirty="0"/>
              <a:t>: Voting period</a:t>
            </a:r>
          </a:p>
          <a:p>
            <a:pPr fontAlgn="base"/>
            <a:r>
              <a:rPr lang="en-CA" b="1" dirty="0"/>
              <a:t>Dec 7</a:t>
            </a:r>
            <a:r>
              <a:rPr lang="en-CA" dirty="0"/>
              <a:t>:                   Election results announced</a:t>
            </a:r>
          </a:p>
          <a:p>
            <a:endParaRPr lang="en-CA" dirty="0"/>
          </a:p>
          <a:p>
            <a:endParaRPr lang="en-US" dirty="0"/>
          </a:p>
        </p:txBody>
      </p:sp>
    </p:spTree>
    <p:extLst>
      <p:ext uri="{BB962C8B-B14F-4D97-AF65-F5344CB8AC3E}">
        <p14:creationId xmlns:p14="http://schemas.microsoft.com/office/powerpoint/2010/main" val="4222208304"/>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6"/>
        <p:cNvGrpSpPr/>
        <p:nvPr/>
      </p:nvGrpSpPr>
      <p:grpSpPr>
        <a:xfrm>
          <a:off x="0" y="0"/>
          <a:ext cx="0" cy="0"/>
          <a:chOff x="0" y="0"/>
          <a:chExt cx="0" cy="0"/>
        </a:xfrm>
      </p:grpSpPr>
      <p:cxnSp>
        <p:nvCxnSpPr>
          <p:cNvPr id="327" name="Google Shape;327;p48"/>
          <p:cNvCxnSpPr/>
          <p:nvPr/>
        </p:nvCxnSpPr>
        <p:spPr>
          <a:xfrm>
            <a:off x="534924" y="773251"/>
            <a:ext cx="734100" cy="0"/>
          </a:xfrm>
          <a:prstGeom prst="straightConnector1">
            <a:avLst/>
          </a:prstGeom>
          <a:noFill/>
          <a:ln w="76200" cap="flat" cmpd="sng">
            <a:solidFill>
              <a:schemeClr val="accent1"/>
            </a:solidFill>
            <a:prstDash val="solid"/>
            <a:miter lim="800000"/>
            <a:headEnd type="none" w="sm" len="sm"/>
            <a:tailEnd type="none" w="sm" len="sm"/>
          </a:ln>
        </p:spPr>
      </p:cxnSp>
      <p:sp>
        <p:nvSpPr>
          <p:cNvPr id="328" name="Google Shape;328;p48"/>
          <p:cNvSpPr/>
          <p:nvPr/>
        </p:nvSpPr>
        <p:spPr>
          <a:xfrm>
            <a:off x="0" y="0"/>
            <a:ext cx="91440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Play"/>
              <a:ea typeface="Play"/>
              <a:cs typeface="Play"/>
              <a:sym typeface="Play"/>
            </a:endParaRPr>
          </a:p>
        </p:txBody>
      </p:sp>
      <p:pic>
        <p:nvPicPr>
          <p:cNvPr id="329" name="Google Shape;329;p48" descr="Knowledge Exchange for Research and Business Innovation - The Big Bang  Partnership"/>
          <p:cNvPicPr preferRelativeResize="0"/>
          <p:nvPr/>
        </p:nvPicPr>
        <p:blipFill rotWithShape="1">
          <a:blip r:embed="rId3">
            <a:alphaModFix/>
          </a:blip>
          <a:srcRect/>
          <a:stretch/>
        </p:blipFill>
        <p:spPr>
          <a:xfrm>
            <a:off x="3" y="8"/>
            <a:ext cx="9143987" cy="5143494"/>
          </a:xfrm>
          <a:prstGeom prst="rect">
            <a:avLst/>
          </a:prstGeom>
          <a:noFill/>
          <a:ln>
            <a:noFill/>
          </a:ln>
        </p:spPr>
      </p:pic>
      <p:sp>
        <p:nvSpPr>
          <p:cNvPr id="330" name="Google Shape;330;p48"/>
          <p:cNvSpPr/>
          <p:nvPr/>
        </p:nvSpPr>
        <p:spPr>
          <a:xfrm>
            <a:off x="341171" y="734306"/>
            <a:ext cx="4332900" cy="38061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Play"/>
              <a:ea typeface="Play"/>
              <a:cs typeface="Play"/>
              <a:sym typeface="Play"/>
            </a:endParaRPr>
          </a:p>
        </p:txBody>
      </p:sp>
      <p:sp>
        <p:nvSpPr>
          <p:cNvPr id="331" name="Google Shape;331;p48"/>
          <p:cNvSpPr txBox="1">
            <a:spLocks noGrp="1"/>
          </p:cNvSpPr>
          <p:nvPr>
            <p:ph type="title"/>
          </p:nvPr>
        </p:nvSpPr>
        <p:spPr>
          <a:xfrm>
            <a:off x="606200" y="1014369"/>
            <a:ext cx="3680100" cy="8574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dk1"/>
              </a:buClr>
              <a:buSzPts val="2800"/>
              <a:buFont typeface="Play"/>
              <a:buNone/>
            </a:pPr>
            <a:r>
              <a:rPr lang="en" sz="2800"/>
              <a:t>Questions?</a:t>
            </a:r>
            <a:endParaRPr/>
          </a:p>
        </p:txBody>
      </p:sp>
      <p:cxnSp>
        <p:nvCxnSpPr>
          <p:cNvPr id="332" name="Google Shape;332;p48"/>
          <p:cNvCxnSpPr/>
          <p:nvPr/>
        </p:nvCxnSpPr>
        <p:spPr>
          <a:xfrm rot="10800000">
            <a:off x="364255" y="734396"/>
            <a:ext cx="0" cy="3806100"/>
          </a:xfrm>
          <a:prstGeom prst="straightConnector1">
            <a:avLst/>
          </a:prstGeom>
          <a:noFill/>
          <a:ln w="76200" cap="flat" cmpd="sng">
            <a:solidFill>
              <a:srgbClr val="0066A2"/>
            </a:solidFill>
            <a:prstDash val="solid"/>
            <a:miter lim="800000"/>
            <a:headEnd type="none" w="sm" len="sm"/>
            <a:tailEnd type="none" w="sm" len="sm"/>
          </a:ln>
        </p:spPr>
      </p:cxnSp>
      <p:sp>
        <p:nvSpPr>
          <p:cNvPr id="333" name="Google Shape;333;p48"/>
          <p:cNvSpPr txBox="1">
            <a:spLocks noGrp="1"/>
          </p:cNvSpPr>
          <p:nvPr>
            <p:ph type="body" idx="2"/>
          </p:nvPr>
        </p:nvSpPr>
        <p:spPr>
          <a:xfrm>
            <a:off x="606199" y="1996767"/>
            <a:ext cx="3966000" cy="2293500"/>
          </a:xfrm>
          <a:prstGeom prst="rect">
            <a:avLst/>
          </a:prstGeom>
          <a:noFill/>
          <a:ln>
            <a:noFill/>
          </a:ln>
        </p:spPr>
        <p:txBody>
          <a:bodyPr spcFirstLastPara="1" wrap="square" lIns="68575" tIns="34275" rIns="68575" bIns="34275" anchor="t" anchorCtr="0">
            <a:normAutofit/>
          </a:bodyPr>
          <a:lstStyle/>
          <a:p>
            <a:pPr marL="0" lvl="0" indent="0" algn="just" rtl="0">
              <a:lnSpc>
                <a:spcPct val="120000"/>
              </a:lnSpc>
              <a:spcBef>
                <a:spcPts val="1900"/>
              </a:spcBef>
              <a:spcAft>
                <a:spcPts val="0"/>
              </a:spcAft>
              <a:buClr>
                <a:schemeClr val="dk1"/>
              </a:buClr>
              <a:buSzPts val="900"/>
              <a:buNone/>
            </a:pPr>
            <a:br>
              <a:rPr lang="en" sz="1100" b="1"/>
            </a:br>
            <a:endParaRPr sz="1100" b="1"/>
          </a:p>
        </p:txBody>
      </p:sp>
      <p:sp>
        <p:nvSpPr>
          <p:cNvPr id="334" name="Google Shape;334;p48"/>
          <p:cNvSpPr txBox="1">
            <a:spLocks noGrp="1"/>
          </p:cNvSpPr>
          <p:nvPr>
            <p:ph type="sldNum" idx="12"/>
          </p:nvPr>
        </p:nvSpPr>
        <p:spPr>
          <a:xfrm>
            <a:off x="8105996" y="4767263"/>
            <a:ext cx="542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19</a:t>
            </a:fld>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333"/>
                                        </p:tgtEl>
                                        <p:attrNameLst>
                                          <p:attrName>style.visibility</p:attrName>
                                        </p:attrNameLst>
                                      </p:cBhvr>
                                      <p:to>
                                        <p:strVal val="visible"/>
                                      </p:to>
                                    </p:set>
                                    <p:animEffect transition="in" filter="fade">
                                      <p:cBhvr>
                                        <p:cTn id="7" dur="500"/>
                                        <p:tgtEl>
                                          <p:spTgt spid="3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91" name="Google Shape;291;p44"/>
          <p:cNvSpPr txBox="1">
            <a:spLocks noGrp="1"/>
          </p:cNvSpPr>
          <p:nvPr>
            <p:ph type="sldNum" idx="12"/>
          </p:nvPr>
        </p:nvSpPr>
        <p:spPr>
          <a:xfrm>
            <a:off x="385322" y="4654044"/>
            <a:ext cx="4866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
              <a:t>2</a:t>
            </a:fld>
            <a:endParaRPr/>
          </a:p>
        </p:txBody>
      </p:sp>
      <p:pic>
        <p:nvPicPr>
          <p:cNvPr id="2050" name="Picture 2">
            <a:extLst>
              <a:ext uri="{FF2B5EF4-FFF2-40B4-BE49-F238E27FC236}">
                <a16:creationId xmlns:a16="http://schemas.microsoft.com/office/drawing/2014/main" id="{29F59023-2C7B-6EF4-48F3-E25179C652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104" y="355998"/>
            <a:ext cx="2011273" cy="78163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A655DE64-9485-5E91-A071-52C71366A0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2265" y="169791"/>
            <a:ext cx="3857625" cy="46456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9" name="Google Shape;299;p45"/>
          <p:cNvSpPr txBox="1">
            <a:spLocks noGrp="1"/>
          </p:cNvSpPr>
          <p:nvPr>
            <p:ph type="sldNum" idx="12"/>
          </p:nvPr>
        </p:nvSpPr>
        <p:spPr>
          <a:xfrm>
            <a:off x="385322" y="4654044"/>
            <a:ext cx="4866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fld id="{00000000-1234-1234-1234-123412341234}" type="slidenum">
              <a:rPr lang="en" sz="900" b="0">
                <a:solidFill>
                  <a:srgbClr val="0066A1"/>
                </a:solidFill>
              </a:rPr>
              <a:t>3</a:t>
            </a:fld>
            <a:endParaRPr/>
          </a:p>
        </p:txBody>
      </p:sp>
      <p:pic>
        <p:nvPicPr>
          <p:cNvPr id="4" name="Picture 2">
            <a:extLst>
              <a:ext uri="{FF2B5EF4-FFF2-40B4-BE49-F238E27FC236}">
                <a16:creationId xmlns:a16="http://schemas.microsoft.com/office/drawing/2014/main" id="{5947BAAE-A271-F133-8218-FECCA17409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853" y="278808"/>
            <a:ext cx="2011273" cy="78163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C174DFDF-265A-939E-35D7-5804C9ED6E7F}"/>
              </a:ext>
            </a:extLst>
          </p:cNvPr>
          <p:cNvSpPr>
            <a:spLocks noGrp="1"/>
          </p:cNvSpPr>
          <p:nvPr>
            <p:ph type="ctrTitle"/>
          </p:nvPr>
        </p:nvSpPr>
        <p:spPr>
          <a:xfrm>
            <a:off x="192955" y="278808"/>
            <a:ext cx="8520600" cy="686402"/>
          </a:xfrm>
        </p:spPr>
        <p:txBody>
          <a:bodyPr>
            <a:normAutofit fontScale="90000"/>
          </a:bodyPr>
          <a:lstStyle/>
          <a:p>
            <a:r>
              <a:rPr lang="en-US" dirty="0">
                <a:hlinkClick r:id="rId4"/>
              </a:rPr>
              <a:t>Agenda</a:t>
            </a:r>
            <a:endParaRPr lang="en-US" dirty="0"/>
          </a:p>
        </p:txBody>
      </p:sp>
      <p:sp>
        <p:nvSpPr>
          <p:cNvPr id="7" name="TextBox 6">
            <a:extLst>
              <a:ext uri="{FF2B5EF4-FFF2-40B4-BE49-F238E27FC236}">
                <a16:creationId xmlns:a16="http://schemas.microsoft.com/office/drawing/2014/main" id="{A29B0BA8-8BCC-2958-7890-25370220737E}"/>
              </a:ext>
            </a:extLst>
          </p:cNvPr>
          <p:cNvSpPr txBox="1"/>
          <p:nvPr/>
        </p:nvSpPr>
        <p:spPr>
          <a:xfrm>
            <a:off x="385322" y="1060440"/>
            <a:ext cx="7730836" cy="3647152"/>
          </a:xfrm>
          <a:prstGeom prst="rect">
            <a:avLst/>
          </a:prstGeom>
          <a:noFill/>
        </p:spPr>
        <p:txBody>
          <a:bodyPr wrap="square">
            <a:spAutoFit/>
          </a:bodyPr>
          <a:lstStyle/>
          <a:p>
            <a:pPr marL="285750" indent="-285750" algn="l" fontAlgn="base">
              <a:buFont typeface="Arial" panose="020B0604020202020204" pitchFamily="34" charset="0"/>
              <a:buChar char="•"/>
            </a:pPr>
            <a:r>
              <a:rPr lang="en-CA" sz="1100" b="0" i="0" dirty="0">
                <a:solidFill>
                  <a:srgbClr val="444444"/>
                </a:solidFill>
                <a:effectLst/>
                <a:latin typeface="Open Sans" panose="020B0606030504020204" pitchFamily="34" charset="0"/>
              </a:rPr>
              <a:t>5:00 PM – 5:10 PM – Opening Remarks — online (Dr. Jason Gu</a:t>
            </a:r>
            <a:r>
              <a:rPr lang="en-CA" sz="1100" b="0" i="1" dirty="0">
                <a:solidFill>
                  <a:srgbClr val="444444"/>
                </a:solidFill>
                <a:effectLst/>
                <a:latin typeface="Open Sans" panose="020B0606030504020204" pitchFamily="34" charset="0"/>
              </a:rPr>
              <a:t>, the past IEEE R7 (Canada) president and current IEEE R7 parliamentary representative</a:t>
            </a:r>
            <a:r>
              <a:rPr lang="en-CA" sz="1100" b="0" i="0" dirty="0">
                <a:solidFill>
                  <a:srgbClr val="444444"/>
                </a:solidFill>
                <a:effectLst/>
                <a:latin typeface="Open Sans" panose="020B0606030504020204" pitchFamily="34" charset="0"/>
              </a:rPr>
              <a:t>)</a:t>
            </a:r>
            <a:br>
              <a:rPr lang="en-CA" sz="1100" b="0" i="0" dirty="0">
                <a:solidFill>
                  <a:srgbClr val="444444"/>
                </a:solidFill>
                <a:effectLst/>
                <a:latin typeface="Open Sans" panose="020B0606030504020204" pitchFamily="34" charset="0"/>
              </a:rPr>
            </a:br>
            <a:endParaRPr lang="en-CA" sz="1100" b="0" i="0" dirty="0">
              <a:solidFill>
                <a:srgbClr val="444444"/>
              </a:solidFill>
              <a:effectLst/>
              <a:latin typeface="Open Sans" panose="020B0606030504020204" pitchFamily="34" charset="0"/>
            </a:endParaRPr>
          </a:p>
          <a:p>
            <a:pPr marL="285750" indent="-285750" algn="l" fontAlgn="base">
              <a:buFont typeface="Arial" panose="020B0604020202020204" pitchFamily="34" charset="0"/>
              <a:buChar char="•"/>
            </a:pPr>
            <a:r>
              <a:rPr lang="en-CA" sz="1100" b="0" i="0" dirty="0">
                <a:solidFill>
                  <a:srgbClr val="444444"/>
                </a:solidFill>
                <a:effectLst/>
                <a:latin typeface="Open Sans" panose="020B0606030504020204" pitchFamily="34" charset="0"/>
              </a:rPr>
              <a:t>5:10 PM – 5:30 PM – Welcome &amp; Light Supper (</a:t>
            </a:r>
            <a:r>
              <a:rPr lang="en-CA" sz="1100" b="0" i="1" dirty="0">
                <a:solidFill>
                  <a:srgbClr val="444444"/>
                </a:solidFill>
                <a:effectLst/>
                <a:latin typeface="Open Sans" panose="020B0606030504020204" pitchFamily="34" charset="0"/>
              </a:rPr>
              <a:t>Dr. Youry Khmelevsky, TOK Section Chair</a:t>
            </a:r>
            <a:r>
              <a:rPr lang="en-CA" sz="1100" b="0" i="0" dirty="0">
                <a:solidFill>
                  <a:srgbClr val="444444"/>
                </a:solidFill>
                <a:effectLst/>
                <a:latin typeface="Open Sans" panose="020B0606030504020204" pitchFamily="34" charset="0"/>
              </a:rPr>
              <a:t>)</a:t>
            </a:r>
            <a:br>
              <a:rPr lang="en-CA" sz="1100" b="0" i="0" dirty="0">
                <a:solidFill>
                  <a:srgbClr val="444444"/>
                </a:solidFill>
                <a:effectLst/>
                <a:latin typeface="Open Sans" panose="020B0606030504020204" pitchFamily="34" charset="0"/>
              </a:rPr>
            </a:br>
            <a:endParaRPr lang="en-CA" sz="1100" b="0" i="0" dirty="0">
              <a:solidFill>
                <a:srgbClr val="444444"/>
              </a:solidFill>
              <a:effectLst/>
              <a:latin typeface="Open Sans" panose="020B0606030504020204" pitchFamily="34" charset="0"/>
            </a:endParaRPr>
          </a:p>
          <a:p>
            <a:pPr marL="285750" indent="-285750" algn="l" fontAlgn="base">
              <a:buFont typeface="Arial" panose="020B0604020202020204" pitchFamily="34" charset="0"/>
              <a:buChar char="•"/>
            </a:pPr>
            <a:r>
              <a:rPr lang="en-CA" sz="1100" b="0" i="0" dirty="0">
                <a:solidFill>
                  <a:srgbClr val="444444"/>
                </a:solidFill>
                <a:effectLst/>
                <a:latin typeface="Open Sans" panose="020B0606030504020204" pitchFamily="34" charset="0"/>
              </a:rPr>
              <a:t>5:30 PM – 5:45 PM – TOK Section Chair’s Report &amp; Welcome</a:t>
            </a:r>
            <a:br>
              <a:rPr lang="en-CA" sz="1100" b="0" i="0" dirty="0">
                <a:solidFill>
                  <a:srgbClr val="444444"/>
                </a:solidFill>
                <a:effectLst/>
                <a:latin typeface="Open Sans" panose="020B0606030504020204" pitchFamily="34" charset="0"/>
              </a:rPr>
            </a:br>
            <a:endParaRPr lang="en-CA" sz="1100" b="0" i="0" dirty="0">
              <a:solidFill>
                <a:srgbClr val="444444"/>
              </a:solidFill>
              <a:effectLst/>
              <a:latin typeface="Open Sans" panose="020B0606030504020204" pitchFamily="34" charset="0"/>
            </a:endParaRPr>
          </a:p>
          <a:p>
            <a:pPr marL="285750" indent="-285750" algn="l" fontAlgn="base">
              <a:buFont typeface="Arial" panose="020B0604020202020204" pitchFamily="34" charset="0"/>
              <a:buChar char="•"/>
            </a:pPr>
            <a:r>
              <a:rPr lang="en-CA" sz="1100" b="0" i="0" dirty="0">
                <a:solidFill>
                  <a:srgbClr val="444444"/>
                </a:solidFill>
                <a:effectLst/>
                <a:latin typeface="Open Sans" panose="020B0606030504020204" pitchFamily="34" charset="0"/>
              </a:rPr>
              <a:t>5:45 PM – 5:55 PM – TOK Section Women in Engineering (</a:t>
            </a:r>
            <a:r>
              <a:rPr lang="en-CA" sz="1100" b="0" i="0" dirty="0" err="1">
                <a:solidFill>
                  <a:srgbClr val="444444"/>
                </a:solidFill>
                <a:effectLst/>
                <a:latin typeface="Open Sans" panose="020B0606030504020204" pitchFamily="34" charset="0"/>
              </a:rPr>
              <a:t>WiE</a:t>
            </a:r>
            <a:r>
              <a:rPr lang="en-CA" sz="1100" b="0" i="0" dirty="0">
                <a:solidFill>
                  <a:srgbClr val="444444"/>
                </a:solidFill>
                <a:effectLst/>
                <a:latin typeface="Open Sans" panose="020B0606030504020204" pitchFamily="34" charset="0"/>
              </a:rPr>
              <a:t>) Affinity Group Chair’s Report &amp; Welcome — online (Dr. Nisha </a:t>
            </a:r>
            <a:r>
              <a:rPr lang="en-CA" sz="1100" b="0" i="0" dirty="0" err="1">
                <a:solidFill>
                  <a:srgbClr val="444444"/>
                </a:solidFill>
                <a:effectLst/>
                <a:latin typeface="Open Sans" panose="020B0606030504020204" pitchFamily="34" charset="0"/>
              </a:rPr>
              <a:t>Puthiyedth</a:t>
            </a:r>
            <a:r>
              <a:rPr lang="en-CA" sz="1100" b="0" i="0" dirty="0">
                <a:solidFill>
                  <a:srgbClr val="444444"/>
                </a:solidFill>
                <a:effectLst/>
                <a:latin typeface="Open Sans" panose="020B0606030504020204" pitchFamily="34" charset="0"/>
              </a:rPr>
              <a:t>)</a:t>
            </a:r>
            <a:br>
              <a:rPr lang="en-CA" sz="1100" b="0" i="0" dirty="0">
                <a:solidFill>
                  <a:srgbClr val="444444"/>
                </a:solidFill>
                <a:effectLst/>
                <a:latin typeface="Open Sans" panose="020B0606030504020204" pitchFamily="34" charset="0"/>
              </a:rPr>
            </a:br>
            <a:endParaRPr lang="en-CA" sz="1100" b="0" i="0" dirty="0">
              <a:solidFill>
                <a:srgbClr val="444444"/>
              </a:solidFill>
              <a:effectLst/>
              <a:latin typeface="Open Sans" panose="020B0606030504020204" pitchFamily="34" charset="0"/>
            </a:endParaRPr>
          </a:p>
          <a:p>
            <a:pPr marL="285750" indent="-285750" algn="l" fontAlgn="base">
              <a:buFont typeface="Arial" panose="020B0604020202020204" pitchFamily="34" charset="0"/>
              <a:buChar char="•"/>
            </a:pPr>
            <a:r>
              <a:rPr lang="en-CA" sz="1100" b="0" i="0" dirty="0">
                <a:solidFill>
                  <a:srgbClr val="444444"/>
                </a:solidFill>
                <a:effectLst/>
                <a:latin typeface="Open Sans" panose="020B0606030504020204" pitchFamily="34" charset="0"/>
              </a:rPr>
              <a:t>5:55 PM – 6:05 PM – TOK Section Young Professionals (YP) Affinity Group  Chair’s Report &amp; Welcome (Dr. Ghazanfar Latif)</a:t>
            </a:r>
            <a:br>
              <a:rPr lang="en-CA" sz="1100" b="0" i="0" dirty="0">
                <a:solidFill>
                  <a:srgbClr val="444444"/>
                </a:solidFill>
                <a:effectLst/>
                <a:latin typeface="Open Sans" panose="020B0606030504020204" pitchFamily="34" charset="0"/>
              </a:rPr>
            </a:br>
            <a:endParaRPr lang="en-CA" sz="1100" b="0" i="0" dirty="0">
              <a:solidFill>
                <a:srgbClr val="444444"/>
              </a:solidFill>
              <a:effectLst/>
              <a:latin typeface="Open Sans" panose="020B0606030504020204" pitchFamily="34" charset="0"/>
            </a:endParaRPr>
          </a:p>
          <a:p>
            <a:pPr marL="285750" indent="-285750" algn="l" fontAlgn="base">
              <a:buFont typeface="Arial" panose="020B0604020202020204" pitchFamily="34" charset="0"/>
              <a:buChar char="•"/>
            </a:pPr>
            <a:r>
              <a:rPr lang="en-CA" sz="1100" b="0" i="0" dirty="0">
                <a:solidFill>
                  <a:srgbClr val="444444"/>
                </a:solidFill>
                <a:effectLst/>
                <a:latin typeface="Open Sans" panose="020B0606030504020204" pitchFamily="34" charset="0"/>
              </a:rPr>
              <a:t>6:05 PM – 6:15 PM – The Value of IEEE Membership and students’ applied research (</a:t>
            </a:r>
            <a:r>
              <a:rPr lang="en-CA" sz="1100" b="0" i="1" dirty="0">
                <a:solidFill>
                  <a:srgbClr val="444444"/>
                </a:solidFill>
                <a:effectLst/>
                <a:latin typeface="Open Sans" panose="020B0606030504020204" pitchFamily="34" charset="0"/>
              </a:rPr>
              <a:t>Kristina Cormier, Ajitesh Parihar and Dolcy Sareen</a:t>
            </a:r>
            <a:r>
              <a:rPr lang="en-CA" sz="1100" b="0" i="0" dirty="0">
                <a:solidFill>
                  <a:srgbClr val="444444"/>
                </a:solidFill>
                <a:effectLst/>
                <a:latin typeface="Open Sans" panose="020B0606030504020204" pitchFamily="34" charset="0"/>
              </a:rPr>
              <a:t>)</a:t>
            </a:r>
            <a:br>
              <a:rPr lang="en-CA" sz="1100" b="0" i="0" dirty="0">
                <a:solidFill>
                  <a:srgbClr val="444444"/>
                </a:solidFill>
                <a:effectLst/>
                <a:latin typeface="Open Sans" panose="020B0606030504020204" pitchFamily="34" charset="0"/>
              </a:rPr>
            </a:br>
            <a:endParaRPr lang="en-CA" sz="1100" b="0" i="0" dirty="0">
              <a:solidFill>
                <a:srgbClr val="444444"/>
              </a:solidFill>
              <a:effectLst/>
              <a:latin typeface="Open Sans" panose="020B0606030504020204" pitchFamily="34" charset="0"/>
            </a:endParaRPr>
          </a:p>
          <a:p>
            <a:pPr marL="285750" indent="-285750" algn="l" fontAlgn="base">
              <a:buFont typeface="Arial" panose="020B0604020202020204" pitchFamily="34" charset="0"/>
              <a:buChar char="•"/>
            </a:pPr>
            <a:r>
              <a:rPr lang="en-CA" sz="1100" b="0" i="0" dirty="0">
                <a:solidFill>
                  <a:srgbClr val="444444"/>
                </a:solidFill>
                <a:effectLst/>
                <a:latin typeface="Open Sans" panose="020B0606030504020204" pitchFamily="34" charset="0"/>
              </a:rPr>
              <a:t>6:15 PM – 6:30 PM – Coffee Break &amp; Networking</a:t>
            </a:r>
            <a:br>
              <a:rPr lang="en-CA" sz="1100" b="0" i="0" dirty="0">
                <a:solidFill>
                  <a:srgbClr val="444444"/>
                </a:solidFill>
                <a:effectLst/>
                <a:latin typeface="Open Sans" panose="020B0606030504020204" pitchFamily="34" charset="0"/>
              </a:rPr>
            </a:br>
            <a:endParaRPr lang="en-CA" sz="1100" b="0" i="0" dirty="0">
              <a:solidFill>
                <a:srgbClr val="444444"/>
              </a:solidFill>
              <a:effectLst/>
              <a:latin typeface="Open Sans" panose="020B0606030504020204" pitchFamily="34" charset="0"/>
            </a:endParaRPr>
          </a:p>
          <a:p>
            <a:pPr marL="285750" indent="-285750" algn="l" fontAlgn="base">
              <a:buFont typeface="Arial" panose="020B0604020202020204" pitchFamily="34" charset="0"/>
              <a:buChar char="•"/>
            </a:pPr>
            <a:r>
              <a:rPr lang="en-CA" sz="1100" b="0" i="0" dirty="0">
                <a:solidFill>
                  <a:srgbClr val="444444"/>
                </a:solidFill>
                <a:effectLst/>
                <a:latin typeface="Open Sans" panose="020B0606030504020204" pitchFamily="34" charset="0"/>
              </a:rPr>
              <a:t>6:30 PM – 7:00 PM – Annual General Meeting (AGM) Business Session</a:t>
            </a:r>
            <a:br>
              <a:rPr lang="en-CA" sz="1100" b="0" i="0" dirty="0">
                <a:solidFill>
                  <a:srgbClr val="444444"/>
                </a:solidFill>
                <a:effectLst/>
                <a:latin typeface="Open Sans" panose="020B0606030504020204" pitchFamily="34" charset="0"/>
              </a:rPr>
            </a:br>
            <a:endParaRPr lang="en-CA" sz="1100" b="0" i="0" dirty="0">
              <a:solidFill>
                <a:srgbClr val="444444"/>
              </a:solidFill>
              <a:effectLst/>
              <a:latin typeface="Open Sans" panose="020B0606030504020204" pitchFamily="34" charset="0"/>
            </a:endParaRPr>
          </a:p>
          <a:p>
            <a:pPr marL="285750" indent="-285750" algn="l" fontAlgn="base">
              <a:buFont typeface="Arial" panose="020B0604020202020204" pitchFamily="34" charset="0"/>
              <a:buChar char="•"/>
            </a:pPr>
            <a:r>
              <a:rPr lang="en-CA" sz="1100" b="0" i="0" dirty="0">
                <a:solidFill>
                  <a:srgbClr val="444444"/>
                </a:solidFill>
                <a:effectLst/>
                <a:latin typeface="Open Sans" panose="020B0606030504020204" pitchFamily="34" charset="0"/>
              </a:rPr>
              <a:t>7:00 PM – 7:15 PM – Roundtable Discussion &amp; Closing Remarks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4"/>
        <p:cNvGrpSpPr/>
        <p:nvPr/>
      </p:nvGrpSpPr>
      <p:grpSpPr>
        <a:xfrm>
          <a:off x="0" y="0"/>
          <a:ext cx="0" cy="0"/>
          <a:chOff x="0" y="0"/>
          <a:chExt cx="0" cy="0"/>
        </a:xfrm>
      </p:grpSpPr>
      <p:pic>
        <p:nvPicPr>
          <p:cNvPr id="312" name="Google Shape;312;p46"/>
          <p:cNvPicPr preferRelativeResize="0"/>
          <p:nvPr/>
        </p:nvPicPr>
        <p:blipFill>
          <a:blip r:embed="rId3">
            <a:alphaModFix/>
          </a:blip>
          <a:stretch>
            <a:fillRect/>
          </a:stretch>
        </p:blipFill>
        <p:spPr>
          <a:xfrm>
            <a:off x="6634902" y="325000"/>
            <a:ext cx="2251923" cy="448250"/>
          </a:xfrm>
          <a:prstGeom prst="rect">
            <a:avLst/>
          </a:prstGeom>
          <a:noFill/>
          <a:ln>
            <a:noFill/>
          </a:ln>
        </p:spPr>
      </p:pic>
      <p:sp>
        <p:nvSpPr>
          <p:cNvPr id="313" name="Google Shape;313;p46"/>
          <p:cNvSpPr txBox="1">
            <a:spLocks noGrp="1"/>
          </p:cNvSpPr>
          <p:nvPr>
            <p:ph type="sldNum" idx="12"/>
          </p:nvPr>
        </p:nvSpPr>
        <p:spPr>
          <a:xfrm>
            <a:off x="8105996" y="4767263"/>
            <a:ext cx="542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4</a:t>
            </a:fld>
            <a:endParaRPr/>
          </a:p>
        </p:txBody>
      </p:sp>
      <p:pic>
        <p:nvPicPr>
          <p:cNvPr id="4" name="Picture 2">
            <a:extLst>
              <a:ext uri="{FF2B5EF4-FFF2-40B4-BE49-F238E27FC236}">
                <a16:creationId xmlns:a16="http://schemas.microsoft.com/office/drawing/2014/main" id="{AF1152FA-C467-CB13-8ABC-0D84CE0033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8" y="325000"/>
            <a:ext cx="2011273" cy="78163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
            <a:extLst>
              <a:ext uri="{FF2B5EF4-FFF2-40B4-BE49-F238E27FC236}">
                <a16:creationId xmlns:a16="http://schemas.microsoft.com/office/drawing/2014/main" id="{81398B06-C532-A0D8-AFD0-688EB40495DA}"/>
              </a:ext>
            </a:extLst>
          </p:cNvPr>
          <p:cNvSpPr>
            <a:spLocks noChangeArrowheads="1"/>
          </p:cNvSpPr>
          <p:nvPr/>
        </p:nvSpPr>
        <p:spPr bwMode="auto">
          <a:xfrm>
            <a:off x="2316081" y="773427"/>
            <a:ext cx="6115400" cy="334085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nSpc>
                <a:spcPct val="200000"/>
              </a:lnSpc>
              <a:buClrTx/>
            </a:pPr>
            <a:r>
              <a:rPr kumimoji="0" lang="en-US" altLang="en-US" sz="1000" b="1" i="0" u="none" strike="noStrike" cap="none" normalizeH="0" baseline="0" dirty="0">
                <a:ln>
                  <a:noFill/>
                </a:ln>
                <a:solidFill>
                  <a:srgbClr val="444444"/>
                </a:solidFill>
                <a:effectLst/>
                <a:latin typeface="Open Sans" panose="020B0606030504020204" pitchFamily="34" charset="0"/>
                <a:cs typeface="Open Sans" panose="020B0606030504020204" pitchFamily="34" charset="0"/>
              </a:rPr>
              <a:t>Jason J. Gu, PhD, </a:t>
            </a:r>
            <a:r>
              <a:rPr kumimoji="0" lang="en-US" altLang="en-US" sz="1000" b="1" i="0" u="none" strike="noStrike" cap="none" normalizeH="0" baseline="0" dirty="0" err="1">
                <a:ln>
                  <a:noFill/>
                </a:ln>
                <a:solidFill>
                  <a:srgbClr val="444444"/>
                </a:solidFill>
                <a:effectLst/>
                <a:latin typeface="Open Sans" panose="020B0606030504020204" pitchFamily="34" charset="0"/>
                <a:cs typeface="Open Sans" panose="020B0606030504020204" pitchFamily="34" charset="0"/>
              </a:rPr>
              <a:t>PEng</a:t>
            </a:r>
            <a:r>
              <a:rPr kumimoji="0" lang="en-US" altLang="en-US" sz="1000" b="1" i="0" u="none" strike="noStrike" cap="none" normalizeH="0" baseline="0" dirty="0">
                <a:ln>
                  <a:noFill/>
                </a:ln>
                <a:solidFill>
                  <a:srgbClr val="444444"/>
                </a:solidFill>
                <a:effectLst/>
                <a:latin typeface="Open Sans" panose="020B0606030504020204" pitchFamily="34" charset="0"/>
                <a:cs typeface="Open Sans" panose="020B0606030504020204" pitchFamily="34" charset="0"/>
              </a:rPr>
              <a:t>., FEIC, FCAE</a:t>
            </a:r>
          </a:p>
          <a:p>
            <a:pPr marL="171450" indent="-171450">
              <a:lnSpc>
                <a:spcPct val="200000"/>
              </a:lnSpc>
              <a:buClrTx/>
              <a:buFont typeface="Arial" panose="020B0604020202020204" pitchFamily="34" charset="0"/>
              <a:buChar char="•"/>
            </a:pPr>
            <a:r>
              <a:rPr kumimoji="0" lang="en-US" altLang="en-US" sz="1000" b="1" i="0" u="none" strike="noStrike" cap="none" normalizeH="0" baseline="0" dirty="0">
                <a:ln>
                  <a:noFill/>
                </a:ln>
                <a:solidFill>
                  <a:srgbClr val="444444"/>
                </a:solidFill>
                <a:effectLst/>
                <a:latin typeface="Open Sans" panose="020B0606030504020204" pitchFamily="34" charset="0"/>
                <a:cs typeface="Open Sans" panose="020B0606030504020204" pitchFamily="34" charset="0"/>
              </a:rPr>
              <a:t>IEEE Canada President-elect, 2018-2019</a:t>
            </a:r>
          </a:p>
          <a:p>
            <a:pPr marL="171450" indent="-171450">
              <a:lnSpc>
                <a:spcPct val="200000"/>
              </a:lnSpc>
              <a:buClrTx/>
              <a:buFont typeface="Arial" panose="020B0604020202020204" pitchFamily="34" charset="0"/>
              <a:buChar char="•"/>
            </a:pPr>
            <a:r>
              <a:rPr kumimoji="0" lang="en-US" altLang="en-US" sz="1000" b="1" i="0" u="none" strike="noStrike" cap="none" normalizeH="0" baseline="0" dirty="0">
                <a:ln>
                  <a:noFill/>
                </a:ln>
                <a:solidFill>
                  <a:srgbClr val="444444"/>
                </a:solidFill>
                <a:effectLst/>
                <a:latin typeface="Open Sans" panose="020B0606030504020204" pitchFamily="34" charset="0"/>
                <a:cs typeface="Open Sans" panose="020B0606030504020204" pitchFamily="34" charset="0"/>
              </a:rPr>
              <a:t>IEEE Canada President, 2020-2021</a:t>
            </a:r>
          </a:p>
          <a:p>
            <a:pPr marL="0" marR="0" lvl="0" indent="0" algn="l" defTabSz="914400" rtl="0" eaLnBrk="0" fontAlgn="base" latinLnBrk="0" hangingPunct="0">
              <a:lnSpc>
                <a:spcPct val="200000"/>
              </a:lnSpc>
              <a:spcBef>
                <a:spcPct val="0"/>
              </a:spcBef>
              <a:spcAft>
                <a:spcPct val="0"/>
              </a:spcAft>
              <a:buClrTx/>
              <a:buSzTx/>
              <a:buFontTx/>
              <a:buNone/>
              <a:tabLst/>
            </a:pPr>
            <a:r>
              <a:rPr kumimoji="0" lang="en-US" altLang="en-US" sz="1000" b="0" i="0" u="none" strike="noStrike" cap="none" normalizeH="0" baseline="0" dirty="0">
                <a:ln>
                  <a:noFill/>
                </a:ln>
                <a:solidFill>
                  <a:srgbClr val="444444"/>
                </a:solidFill>
                <a:effectLst/>
                <a:latin typeface="Open Sans" panose="020B0606030504020204" pitchFamily="34" charset="0"/>
                <a:cs typeface="Open Sans" panose="020B0606030504020204" pitchFamily="34" charset="0"/>
              </a:rPr>
              <a:t>Dr Jason Gu is a Full Professor of Electrical and Computer Engineering at Dalhousie University, with a cross-appointment in Biomedical Engineering. A fellow of the Engineering Institute of Canada, the Canadian Academy of Engineering, and the Asia-Pacific Artificial Intelligence Association, he has co-authored over 400 publications and two books.</a:t>
            </a:r>
            <a:br>
              <a:rPr kumimoji="0" lang="en-US" altLang="en-US" sz="1000" b="0" i="0" u="none" strike="noStrike" cap="none" normalizeH="0" baseline="0" dirty="0">
                <a:ln>
                  <a:noFill/>
                </a:ln>
                <a:solidFill>
                  <a:srgbClr val="444444"/>
                </a:solidFill>
                <a:effectLst/>
                <a:latin typeface="Open Sans" panose="020B0606030504020204" pitchFamily="34" charset="0"/>
                <a:cs typeface="Open Sans" panose="020B0606030504020204" pitchFamily="34" charset="0"/>
              </a:rPr>
            </a:br>
            <a:endParaRPr kumimoji="0" lang="en-US" altLang="en-US" sz="1000" b="0" i="0" u="none" strike="noStrike" cap="none" normalizeH="0" baseline="0" dirty="0">
              <a:ln>
                <a:noFill/>
              </a:ln>
              <a:solidFill>
                <a:srgbClr val="444444"/>
              </a:solidFill>
              <a:effectLst/>
              <a:latin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200000"/>
              </a:lnSpc>
              <a:spcBef>
                <a:spcPct val="0"/>
              </a:spcBef>
              <a:spcAft>
                <a:spcPct val="0"/>
              </a:spcAft>
              <a:buClrTx/>
              <a:buSzTx/>
              <a:buFontTx/>
              <a:buNone/>
              <a:tabLst/>
            </a:pPr>
            <a:r>
              <a:rPr kumimoji="0" lang="en-US" altLang="en-US" sz="1000" b="0" i="0" u="none" strike="noStrike" cap="none" normalizeH="0" baseline="0" dirty="0">
                <a:ln>
                  <a:noFill/>
                </a:ln>
                <a:solidFill>
                  <a:srgbClr val="444444"/>
                </a:solidFill>
                <a:effectLst/>
                <a:latin typeface="Open Sans" panose="020B0606030504020204" pitchFamily="34" charset="0"/>
                <a:cs typeface="Open Sans" panose="020B0606030504020204" pitchFamily="34" charset="0"/>
              </a:rPr>
              <a:t>His research focuses on intelligent robotics, biomedical and rehabilitation engineering, neural networks, and control, and </a:t>
            </a:r>
            <a:r>
              <a:rPr kumimoji="0" lang="en-US" altLang="en-US" sz="1000" i="0" u="none" strike="noStrike" cap="none" normalizeH="0" baseline="0" dirty="0">
                <a:ln>
                  <a:noFill/>
                </a:ln>
                <a:solidFill>
                  <a:srgbClr val="444444"/>
                </a:solidFill>
                <a:effectLst/>
                <a:latin typeface="Open Sans" panose="020B0606030504020204" pitchFamily="34" charset="0"/>
                <a:cs typeface="Open Sans" panose="020B0606030504020204" pitchFamily="34" charset="0"/>
              </a:rPr>
              <a:t>he currently serves as Senior Editor for IEEE Transactions on Automation Science and Engineering.</a:t>
            </a:r>
            <a:endParaRPr kumimoji="0" lang="en-US" altLang="en-US" sz="1800" i="0" u="none" strike="noStrike" cap="none" normalizeH="0" baseline="0" dirty="0">
              <a:ln>
                <a:noFill/>
              </a:ln>
              <a:solidFill>
                <a:schemeClr val="tx1"/>
              </a:solidFill>
              <a:effectLst/>
              <a:latin typeface="Arial" panose="020B0604020202020204" pitchFamily="34" charset="0"/>
            </a:endParaRPr>
          </a:p>
        </p:txBody>
      </p:sp>
      <p:pic>
        <p:nvPicPr>
          <p:cNvPr id="3074" name="Picture 2">
            <a:hlinkClick r:id="rId5"/>
            <a:extLst>
              <a:ext uri="{FF2B5EF4-FFF2-40B4-BE49-F238E27FC236}">
                <a16:creationId xmlns:a16="http://schemas.microsoft.com/office/drawing/2014/main" id="{F0BAD62A-E930-ECD0-91CF-0436321BCF4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926" y="1403804"/>
            <a:ext cx="1803400" cy="1803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4">
          <a:extLst>
            <a:ext uri="{FF2B5EF4-FFF2-40B4-BE49-F238E27FC236}">
              <a16:creationId xmlns:a16="http://schemas.microsoft.com/office/drawing/2014/main" id="{B0C289F1-F5A7-722C-9040-08B2EE876570}"/>
            </a:ext>
          </a:extLst>
        </p:cNvPr>
        <p:cNvGrpSpPr/>
        <p:nvPr/>
      </p:nvGrpSpPr>
      <p:grpSpPr>
        <a:xfrm>
          <a:off x="0" y="0"/>
          <a:ext cx="0" cy="0"/>
          <a:chOff x="0" y="0"/>
          <a:chExt cx="0" cy="0"/>
        </a:xfrm>
      </p:grpSpPr>
      <p:pic>
        <p:nvPicPr>
          <p:cNvPr id="312" name="Google Shape;312;p46">
            <a:extLst>
              <a:ext uri="{FF2B5EF4-FFF2-40B4-BE49-F238E27FC236}">
                <a16:creationId xmlns:a16="http://schemas.microsoft.com/office/drawing/2014/main" id="{6632AB64-FD28-AAEF-010E-A65A5FB7A73A}"/>
              </a:ext>
            </a:extLst>
          </p:cNvPr>
          <p:cNvPicPr preferRelativeResize="0"/>
          <p:nvPr/>
        </p:nvPicPr>
        <p:blipFill>
          <a:blip r:embed="rId3">
            <a:alphaModFix/>
          </a:blip>
          <a:stretch>
            <a:fillRect/>
          </a:stretch>
        </p:blipFill>
        <p:spPr>
          <a:xfrm>
            <a:off x="6634902" y="325000"/>
            <a:ext cx="2251923" cy="448250"/>
          </a:xfrm>
          <a:prstGeom prst="rect">
            <a:avLst/>
          </a:prstGeom>
          <a:noFill/>
          <a:ln>
            <a:noFill/>
          </a:ln>
        </p:spPr>
      </p:pic>
      <p:sp>
        <p:nvSpPr>
          <p:cNvPr id="313" name="Google Shape;313;p46">
            <a:extLst>
              <a:ext uri="{FF2B5EF4-FFF2-40B4-BE49-F238E27FC236}">
                <a16:creationId xmlns:a16="http://schemas.microsoft.com/office/drawing/2014/main" id="{2F40C734-B34F-36A1-A44B-867341EE20B8}"/>
              </a:ext>
            </a:extLst>
          </p:cNvPr>
          <p:cNvSpPr txBox="1">
            <a:spLocks noGrp="1"/>
          </p:cNvSpPr>
          <p:nvPr>
            <p:ph type="sldNum" idx="12"/>
          </p:nvPr>
        </p:nvSpPr>
        <p:spPr>
          <a:xfrm>
            <a:off x="8105996" y="4767263"/>
            <a:ext cx="542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5</a:t>
            </a:fld>
            <a:endParaRPr/>
          </a:p>
        </p:txBody>
      </p:sp>
      <p:pic>
        <p:nvPicPr>
          <p:cNvPr id="2" name="Picture 2">
            <a:extLst>
              <a:ext uri="{FF2B5EF4-FFF2-40B4-BE49-F238E27FC236}">
                <a16:creationId xmlns:a16="http://schemas.microsoft.com/office/drawing/2014/main" id="{A1FA1952-6A31-B3B4-7E58-54F0A7119F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75" y="247069"/>
            <a:ext cx="2011273" cy="78163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2140BBC6-44D9-BED7-3674-624159837D25}"/>
              </a:ext>
            </a:extLst>
          </p:cNvPr>
          <p:cNvSpPr>
            <a:spLocks noGrp="1"/>
          </p:cNvSpPr>
          <p:nvPr>
            <p:ph type="title"/>
          </p:nvPr>
        </p:nvSpPr>
        <p:spPr/>
        <p:txBody>
          <a:bodyPr>
            <a:normAutofit fontScale="90000"/>
          </a:bodyPr>
          <a:lstStyle/>
          <a:p>
            <a:r>
              <a:rPr lang="en-CA" dirty="0"/>
              <a:t>5:10 PM – 5:30 PM – Welcome &amp; Light Supper (</a:t>
            </a:r>
            <a:r>
              <a:rPr lang="en-CA" i="1" dirty="0"/>
              <a:t>Dr. Youry Khmelevsky, TOK Section Chair</a:t>
            </a:r>
            <a:r>
              <a:rPr lang="en-CA" dirty="0"/>
              <a:t>)</a:t>
            </a:r>
            <a:br>
              <a:rPr lang="en-CA" dirty="0"/>
            </a:br>
            <a:endParaRPr lang="en-US" dirty="0"/>
          </a:p>
        </p:txBody>
      </p:sp>
      <p:pic>
        <p:nvPicPr>
          <p:cNvPr id="4100" name="Picture 4">
            <a:extLst>
              <a:ext uri="{FF2B5EF4-FFF2-40B4-BE49-F238E27FC236}">
                <a16:creationId xmlns:a16="http://schemas.microsoft.com/office/drawing/2014/main" id="{5AB20BE6-A738-DBD0-FEDD-0A82E264D2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985" y="1810333"/>
            <a:ext cx="3412178" cy="255913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4DBC2418-0320-1B46-22F9-C3A8479269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3514" y="1494806"/>
            <a:ext cx="3493324" cy="2619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09098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4">
          <a:extLst>
            <a:ext uri="{FF2B5EF4-FFF2-40B4-BE49-F238E27FC236}">
              <a16:creationId xmlns:a16="http://schemas.microsoft.com/office/drawing/2014/main" id="{541489B9-DFE3-2820-2FE3-96EBFB76B07B}"/>
            </a:ext>
          </a:extLst>
        </p:cNvPr>
        <p:cNvGrpSpPr/>
        <p:nvPr/>
      </p:nvGrpSpPr>
      <p:grpSpPr>
        <a:xfrm>
          <a:off x="0" y="0"/>
          <a:ext cx="0" cy="0"/>
          <a:chOff x="0" y="0"/>
          <a:chExt cx="0" cy="0"/>
        </a:xfrm>
      </p:grpSpPr>
      <p:pic>
        <p:nvPicPr>
          <p:cNvPr id="312" name="Google Shape;312;p46">
            <a:extLst>
              <a:ext uri="{FF2B5EF4-FFF2-40B4-BE49-F238E27FC236}">
                <a16:creationId xmlns:a16="http://schemas.microsoft.com/office/drawing/2014/main" id="{F24BA049-D056-C394-DF58-7D31471A8A13}"/>
              </a:ext>
            </a:extLst>
          </p:cNvPr>
          <p:cNvPicPr preferRelativeResize="0"/>
          <p:nvPr/>
        </p:nvPicPr>
        <p:blipFill>
          <a:blip r:embed="rId3">
            <a:alphaModFix/>
          </a:blip>
          <a:stretch>
            <a:fillRect/>
          </a:stretch>
        </p:blipFill>
        <p:spPr>
          <a:xfrm>
            <a:off x="6634902" y="325000"/>
            <a:ext cx="2251923" cy="448250"/>
          </a:xfrm>
          <a:prstGeom prst="rect">
            <a:avLst/>
          </a:prstGeom>
          <a:noFill/>
          <a:ln>
            <a:noFill/>
          </a:ln>
        </p:spPr>
      </p:pic>
      <p:sp>
        <p:nvSpPr>
          <p:cNvPr id="313" name="Google Shape;313;p46">
            <a:extLst>
              <a:ext uri="{FF2B5EF4-FFF2-40B4-BE49-F238E27FC236}">
                <a16:creationId xmlns:a16="http://schemas.microsoft.com/office/drawing/2014/main" id="{36DC97C7-8922-7FBB-B429-EDD0EF6E86C3}"/>
              </a:ext>
            </a:extLst>
          </p:cNvPr>
          <p:cNvSpPr txBox="1">
            <a:spLocks noGrp="1"/>
          </p:cNvSpPr>
          <p:nvPr>
            <p:ph type="sldNum" idx="12"/>
          </p:nvPr>
        </p:nvSpPr>
        <p:spPr>
          <a:xfrm>
            <a:off x="8105996" y="4767263"/>
            <a:ext cx="542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6</a:t>
            </a:fld>
            <a:endParaRPr/>
          </a:p>
        </p:txBody>
      </p:sp>
      <p:pic>
        <p:nvPicPr>
          <p:cNvPr id="2" name="Picture 2">
            <a:extLst>
              <a:ext uri="{FF2B5EF4-FFF2-40B4-BE49-F238E27FC236}">
                <a16:creationId xmlns:a16="http://schemas.microsoft.com/office/drawing/2014/main" id="{3A111D7E-68AF-C719-78C1-C1960C251F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75" y="247069"/>
            <a:ext cx="2011273" cy="78163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37AD9811-BA36-4356-4DB6-4DA488D25C71}"/>
              </a:ext>
            </a:extLst>
          </p:cNvPr>
          <p:cNvSpPr>
            <a:spLocks noGrp="1"/>
          </p:cNvSpPr>
          <p:nvPr>
            <p:ph type="title"/>
          </p:nvPr>
        </p:nvSpPr>
        <p:spPr>
          <a:xfrm>
            <a:off x="480059" y="1028701"/>
            <a:ext cx="8168100" cy="497278"/>
          </a:xfrm>
        </p:spPr>
        <p:txBody>
          <a:bodyPr>
            <a:normAutofit fontScale="90000"/>
          </a:bodyPr>
          <a:lstStyle/>
          <a:p>
            <a:r>
              <a:rPr lang="en-CA" dirty="0"/>
              <a:t>5:30 PM – 5:45 PM – TOK Section Chair’s Report &amp; Welcome</a:t>
            </a:r>
            <a:br>
              <a:rPr lang="en-CA" dirty="0"/>
            </a:br>
            <a:r>
              <a:rPr lang="en-CA" dirty="0">
                <a:hlinkClick r:id="rId5"/>
              </a:rPr>
              <a:t>History of the Section:</a:t>
            </a:r>
            <a:br>
              <a:rPr lang="en-CA" dirty="0"/>
            </a:br>
            <a:endParaRPr lang="en-US" dirty="0"/>
          </a:p>
        </p:txBody>
      </p:sp>
      <p:sp>
        <p:nvSpPr>
          <p:cNvPr id="9" name="TextBox 8">
            <a:extLst>
              <a:ext uri="{FF2B5EF4-FFF2-40B4-BE49-F238E27FC236}">
                <a16:creationId xmlns:a16="http://schemas.microsoft.com/office/drawing/2014/main" id="{58B5D840-B053-3701-7FCC-D3F9EF412313}"/>
              </a:ext>
            </a:extLst>
          </p:cNvPr>
          <p:cNvSpPr txBox="1"/>
          <p:nvPr/>
        </p:nvSpPr>
        <p:spPr>
          <a:xfrm>
            <a:off x="314695" y="1752762"/>
            <a:ext cx="8490858" cy="2960875"/>
          </a:xfrm>
          <a:prstGeom prst="rect">
            <a:avLst/>
          </a:prstGeom>
          <a:noFill/>
        </p:spPr>
        <p:txBody>
          <a:bodyPr wrap="square" rtlCol="0">
            <a:spAutoFit/>
          </a:bodyPr>
          <a:lstStyle/>
          <a:p>
            <a:pPr>
              <a:lnSpc>
                <a:spcPct val="150000"/>
              </a:lnSpc>
            </a:pPr>
            <a:r>
              <a:rPr lang="en-CA" dirty="0"/>
              <a:t>In 2009, </a:t>
            </a:r>
            <a:r>
              <a:rPr lang="en-CA" b="1" dirty="0"/>
              <a:t>Vancouver Section Chair David Michelson </a:t>
            </a:r>
            <a:r>
              <a:rPr lang="en-CA" dirty="0"/>
              <a:t>polled Okanagan and Northern BC members to determine their interest in forming subsections that would address local interests and concerns and arrange local activities. He led the campaign to gain the required number of signatures on the subsection formation petitions and the petitions to form student branches at UBC-O and UNBC. </a:t>
            </a:r>
            <a:r>
              <a:rPr lang="en-CA" b="1" dirty="0"/>
              <a:t>On 13 February 2010, the IEEE Board of Directors approved forming the Okanagan and Northern BC Subsections</a:t>
            </a:r>
            <a:r>
              <a:rPr lang="en-CA" dirty="0"/>
              <a:t>.</a:t>
            </a:r>
          </a:p>
          <a:p>
            <a:pPr>
              <a:lnSpc>
                <a:spcPct val="150000"/>
              </a:lnSpc>
            </a:pPr>
            <a:r>
              <a:rPr lang="en-CA" dirty="0"/>
              <a:t>By 2024, the Okanagan Subsection had grown sufficiently to become an independent section (165 members). Youry Khmelevsky led the effort to gain the required signatures on the section formation petition. </a:t>
            </a:r>
            <a:r>
              <a:rPr lang="en-CA" b="1" dirty="0">
                <a:solidFill>
                  <a:srgbClr val="FF0000"/>
                </a:solidFill>
              </a:rPr>
              <a:t>On 23 November 2024, the IEEE Board of Directors approved the formation of the new Thompson Okanagan Section.</a:t>
            </a:r>
            <a:endParaRPr lang="en-US" b="1" dirty="0">
              <a:solidFill>
                <a:srgbClr val="FF0000"/>
              </a:solidFill>
            </a:endParaRPr>
          </a:p>
        </p:txBody>
      </p:sp>
    </p:spTree>
    <p:extLst>
      <p:ext uri="{BB962C8B-B14F-4D97-AF65-F5344CB8AC3E}">
        <p14:creationId xmlns:p14="http://schemas.microsoft.com/office/powerpoint/2010/main" val="372807250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4">
          <a:extLst>
            <a:ext uri="{FF2B5EF4-FFF2-40B4-BE49-F238E27FC236}">
              <a16:creationId xmlns:a16="http://schemas.microsoft.com/office/drawing/2014/main" id="{C5D73C06-FC7E-11F6-27F8-173D1EB36B81}"/>
            </a:ext>
          </a:extLst>
        </p:cNvPr>
        <p:cNvGrpSpPr/>
        <p:nvPr/>
      </p:nvGrpSpPr>
      <p:grpSpPr>
        <a:xfrm>
          <a:off x="0" y="0"/>
          <a:ext cx="0" cy="0"/>
          <a:chOff x="0" y="0"/>
          <a:chExt cx="0" cy="0"/>
        </a:xfrm>
      </p:grpSpPr>
      <p:pic>
        <p:nvPicPr>
          <p:cNvPr id="312" name="Google Shape;312;p46">
            <a:extLst>
              <a:ext uri="{FF2B5EF4-FFF2-40B4-BE49-F238E27FC236}">
                <a16:creationId xmlns:a16="http://schemas.microsoft.com/office/drawing/2014/main" id="{25BBB94B-64E8-9E5D-ED76-9BF7297AE5A6}"/>
              </a:ext>
            </a:extLst>
          </p:cNvPr>
          <p:cNvPicPr preferRelativeResize="0"/>
          <p:nvPr/>
        </p:nvPicPr>
        <p:blipFill>
          <a:blip r:embed="rId3">
            <a:alphaModFix/>
          </a:blip>
          <a:stretch>
            <a:fillRect/>
          </a:stretch>
        </p:blipFill>
        <p:spPr>
          <a:xfrm>
            <a:off x="6634902" y="325000"/>
            <a:ext cx="2251923" cy="448250"/>
          </a:xfrm>
          <a:prstGeom prst="rect">
            <a:avLst/>
          </a:prstGeom>
          <a:noFill/>
          <a:ln>
            <a:noFill/>
          </a:ln>
        </p:spPr>
      </p:pic>
      <p:sp>
        <p:nvSpPr>
          <p:cNvPr id="313" name="Google Shape;313;p46">
            <a:extLst>
              <a:ext uri="{FF2B5EF4-FFF2-40B4-BE49-F238E27FC236}">
                <a16:creationId xmlns:a16="http://schemas.microsoft.com/office/drawing/2014/main" id="{72C096FD-5E59-EDAB-D35F-221685228B5C}"/>
              </a:ext>
            </a:extLst>
          </p:cNvPr>
          <p:cNvSpPr txBox="1">
            <a:spLocks noGrp="1"/>
          </p:cNvSpPr>
          <p:nvPr>
            <p:ph type="sldNum" idx="12"/>
          </p:nvPr>
        </p:nvSpPr>
        <p:spPr>
          <a:xfrm>
            <a:off x="8105996" y="4767263"/>
            <a:ext cx="542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7</a:t>
            </a:fld>
            <a:endParaRPr/>
          </a:p>
        </p:txBody>
      </p:sp>
      <p:pic>
        <p:nvPicPr>
          <p:cNvPr id="2" name="Picture 2">
            <a:extLst>
              <a:ext uri="{FF2B5EF4-FFF2-40B4-BE49-F238E27FC236}">
                <a16:creationId xmlns:a16="http://schemas.microsoft.com/office/drawing/2014/main" id="{A4114094-BD53-E226-9E61-A7FEEE74DF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75" y="247069"/>
            <a:ext cx="2011273" cy="78163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11456A0C-7669-987C-4C92-BD7FB21F462E}"/>
              </a:ext>
            </a:extLst>
          </p:cNvPr>
          <p:cNvSpPr>
            <a:spLocks noGrp="1"/>
          </p:cNvSpPr>
          <p:nvPr>
            <p:ph type="title"/>
          </p:nvPr>
        </p:nvSpPr>
        <p:spPr>
          <a:xfrm>
            <a:off x="2178230" y="804424"/>
            <a:ext cx="5879177" cy="497278"/>
          </a:xfrm>
        </p:spPr>
        <p:txBody>
          <a:bodyPr>
            <a:normAutofit fontScale="90000"/>
          </a:bodyPr>
          <a:lstStyle/>
          <a:p>
            <a:r>
              <a:rPr lang="en-CA" dirty="0"/>
              <a:t>TOK Section Chair’s </a:t>
            </a:r>
            <a:r>
              <a:rPr lang="en-CA" dirty="0">
                <a:hlinkClick r:id="rId5"/>
              </a:rPr>
              <a:t>Report</a:t>
            </a:r>
            <a:r>
              <a:rPr lang="en-CA" dirty="0"/>
              <a:t> &amp; Welcome (cont.)</a:t>
            </a:r>
            <a:br>
              <a:rPr lang="en-CA" dirty="0"/>
            </a:br>
            <a:br>
              <a:rPr lang="en-CA" dirty="0"/>
            </a:br>
            <a:endParaRPr lang="en-US" dirty="0"/>
          </a:p>
        </p:txBody>
      </p:sp>
      <p:pic>
        <p:nvPicPr>
          <p:cNvPr id="3" name="Picture 2">
            <a:extLst>
              <a:ext uri="{FF2B5EF4-FFF2-40B4-BE49-F238E27FC236}">
                <a16:creationId xmlns:a16="http://schemas.microsoft.com/office/drawing/2014/main" id="{4487F999-2CE7-304C-03AC-9180D8935ECE}"/>
              </a:ext>
            </a:extLst>
          </p:cNvPr>
          <p:cNvPicPr>
            <a:picLocks noChangeAspect="1"/>
          </p:cNvPicPr>
          <p:nvPr/>
        </p:nvPicPr>
        <p:blipFill>
          <a:blip r:embed="rId6"/>
          <a:stretch>
            <a:fillRect/>
          </a:stretch>
        </p:blipFill>
        <p:spPr>
          <a:xfrm>
            <a:off x="257175" y="1301702"/>
            <a:ext cx="6136574" cy="2900926"/>
          </a:xfrm>
          <a:prstGeom prst="rect">
            <a:avLst/>
          </a:prstGeom>
        </p:spPr>
      </p:pic>
      <p:pic>
        <p:nvPicPr>
          <p:cNvPr id="5" name="Picture 4">
            <a:extLst>
              <a:ext uri="{FF2B5EF4-FFF2-40B4-BE49-F238E27FC236}">
                <a16:creationId xmlns:a16="http://schemas.microsoft.com/office/drawing/2014/main" id="{DC6CAB67-52C2-33CF-7A81-F83C2719E3F8}"/>
              </a:ext>
            </a:extLst>
          </p:cNvPr>
          <p:cNvPicPr>
            <a:picLocks noChangeAspect="1"/>
          </p:cNvPicPr>
          <p:nvPr/>
        </p:nvPicPr>
        <p:blipFill>
          <a:blip r:embed="rId7"/>
          <a:stretch>
            <a:fillRect/>
          </a:stretch>
        </p:blipFill>
        <p:spPr>
          <a:xfrm>
            <a:off x="6393749" y="1395350"/>
            <a:ext cx="2718837" cy="2028983"/>
          </a:xfrm>
          <a:prstGeom prst="rect">
            <a:avLst/>
          </a:prstGeom>
        </p:spPr>
      </p:pic>
    </p:spTree>
    <p:extLst>
      <p:ext uri="{BB962C8B-B14F-4D97-AF65-F5344CB8AC3E}">
        <p14:creationId xmlns:p14="http://schemas.microsoft.com/office/powerpoint/2010/main" val="215200638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4">
          <a:extLst>
            <a:ext uri="{FF2B5EF4-FFF2-40B4-BE49-F238E27FC236}">
              <a16:creationId xmlns:a16="http://schemas.microsoft.com/office/drawing/2014/main" id="{C511F082-6944-4B1B-EB12-5C2BD779CEF4}"/>
            </a:ext>
          </a:extLst>
        </p:cNvPr>
        <p:cNvGrpSpPr/>
        <p:nvPr/>
      </p:nvGrpSpPr>
      <p:grpSpPr>
        <a:xfrm>
          <a:off x="0" y="0"/>
          <a:ext cx="0" cy="0"/>
          <a:chOff x="0" y="0"/>
          <a:chExt cx="0" cy="0"/>
        </a:xfrm>
      </p:grpSpPr>
      <p:pic>
        <p:nvPicPr>
          <p:cNvPr id="312" name="Google Shape;312;p46">
            <a:extLst>
              <a:ext uri="{FF2B5EF4-FFF2-40B4-BE49-F238E27FC236}">
                <a16:creationId xmlns:a16="http://schemas.microsoft.com/office/drawing/2014/main" id="{2C2B30A5-1831-93C9-6E25-98F47BFC4764}"/>
              </a:ext>
            </a:extLst>
          </p:cNvPr>
          <p:cNvPicPr preferRelativeResize="0"/>
          <p:nvPr/>
        </p:nvPicPr>
        <p:blipFill>
          <a:blip r:embed="rId3">
            <a:alphaModFix/>
          </a:blip>
          <a:stretch>
            <a:fillRect/>
          </a:stretch>
        </p:blipFill>
        <p:spPr>
          <a:xfrm>
            <a:off x="6634902" y="325000"/>
            <a:ext cx="2251923" cy="448250"/>
          </a:xfrm>
          <a:prstGeom prst="rect">
            <a:avLst/>
          </a:prstGeom>
          <a:noFill/>
          <a:ln>
            <a:noFill/>
          </a:ln>
        </p:spPr>
      </p:pic>
      <p:sp>
        <p:nvSpPr>
          <p:cNvPr id="313" name="Google Shape;313;p46">
            <a:extLst>
              <a:ext uri="{FF2B5EF4-FFF2-40B4-BE49-F238E27FC236}">
                <a16:creationId xmlns:a16="http://schemas.microsoft.com/office/drawing/2014/main" id="{3FD66D22-1E3F-BD1F-8D8F-98AB5711A52C}"/>
              </a:ext>
            </a:extLst>
          </p:cNvPr>
          <p:cNvSpPr txBox="1">
            <a:spLocks noGrp="1"/>
          </p:cNvSpPr>
          <p:nvPr>
            <p:ph type="sldNum" idx="12"/>
          </p:nvPr>
        </p:nvSpPr>
        <p:spPr>
          <a:xfrm>
            <a:off x="8105996" y="4767263"/>
            <a:ext cx="542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8</a:t>
            </a:fld>
            <a:endParaRPr/>
          </a:p>
        </p:txBody>
      </p:sp>
      <p:pic>
        <p:nvPicPr>
          <p:cNvPr id="2" name="Picture 2">
            <a:extLst>
              <a:ext uri="{FF2B5EF4-FFF2-40B4-BE49-F238E27FC236}">
                <a16:creationId xmlns:a16="http://schemas.microsoft.com/office/drawing/2014/main" id="{E6EBCFB4-6A7E-E9F9-7A63-438E48620F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75" y="247069"/>
            <a:ext cx="2011273" cy="78163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D8F282E8-620D-F4AA-E863-6F191EEC4550}"/>
              </a:ext>
            </a:extLst>
          </p:cNvPr>
          <p:cNvSpPr>
            <a:spLocks noGrp="1"/>
          </p:cNvSpPr>
          <p:nvPr>
            <p:ph type="title"/>
          </p:nvPr>
        </p:nvSpPr>
        <p:spPr>
          <a:xfrm>
            <a:off x="2178230" y="804424"/>
            <a:ext cx="5879177" cy="497278"/>
          </a:xfrm>
        </p:spPr>
        <p:txBody>
          <a:bodyPr>
            <a:normAutofit fontScale="90000"/>
          </a:bodyPr>
          <a:lstStyle/>
          <a:p>
            <a:r>
              <a:rPr lang="en-CA" dirty="0"/>
              <a:t>TOK Section Chair’s </a:t>
            </a:r>
            <a:r>
              <a:rPr lang="en-CA" dirty="0">
                <a:hlinkClick r:id="rId5"/>
              </a:rPr>
              <a:t>Report</a:t>
            </a:r>
            <a:r>
              <a:rPr lang="en-CA" dirty="0"/>
              <a:t> &amp; Welcome (cont.)</a:t>
            </a:r>
            <a:br>
              <a:rPr lang="en-CA" dirty="0"/>
            </a:br>
            <a:br>
              <a:rPr lang="en-CA" dirty="0"/>
            </a:br>
            <a:endParaRPr lang="en-US" dirty="0"/>
          </a:p>
        </p:txBody>
      </p:sp>
      <p:pic>
        <p:nvPicPr>
          <p:cNvPr id="6" name="Picture 5">
            <a:extLst>
              <a:ext uri="{FF2B5EF4-FFF2-40B4-BE49-F238E27FC236}">
                <a16:creationId xmlns:a16="http://schemas.microsoft.com/office/drawing/2014/main" id="{1A2B2A85-0D4A-DC58-01BF-5F0C79DBD701}"/>
              </a:ext>
            </a:extLst>
          </p:cNvPr>
          <p:cNvPicPr>
            <a:picLocks noChangeAspect="1"/>
          </p:cNvPicPr>
          <p:nvPr/>
        </p:nvPicPr>
        <p:blipFill>
          <a:blip r:embed="rId6"/>
          <a:stretch>
            <a:fillRect/>
          </a:stretch>
        </p:blipFill>
        <p:spPr>
          <a:xfrm>
            <a:off x="257175" y="1161373"/>
            <a:ext cx="7301181" cy="3605889"/>
          </a:xfrm>
          <a:prstGeom prst="rect">
            <a:avLst/>
          </a:prstGeom>
        </p:spPr>
      </p:pic>
    </p:spTree>
    <p:extLst>
      <p:ext uri="{BB962C8B-B14F-4D97-AF65-F5344CB8AC3E}">
        <p14:creationId xmlns:p14="http://schemas.microsoft.com/office/powerpoint/2010/main" val="87822112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4">
          <a:extLst>
            <a:ext uri="{FF2B5EF4-FFF2-40B4-BE49-F238E27FC236}">
              <a16:creationId xmlns:a16="http://schemas.microsoft.com/office/drawing/2014/main" id="{FBCDF58A-2169-5941-6762-97BDBE56B0D8}"/>
            </a:ext>
          </a:extLst>
        </p:cNvPr>
        <p:cNvGrpSpPr/>
        <p:nvPr/>
      </p:nvGrpSpPr>
      <p:grpSpPr>
        <a:xfrm>
          <a:off x="0" y="0"/>
          <a:ext cx="0" cy="0"/>
          <a:chOff x="0" y="0"/>
          <a:chExt cx="0" cy="0"/>
        </a:xfrm>
      </p:grpSpPr>
      <p:pic>
        <p:nvPicPr>
          <p:cNvPr id="312" name="Google Shape;312;p46">
            <a:extLst>
              <a:ext uri="{FF2B5EF4-FFF2-40B4-BE49-F238E27FC236}">
                <a16:creationId xmlns:a16="http://schemas.microsoft.com/office/drawing/2014/main" id="{83DBA0C6-D257-A1D1-BBA9-2684494AE609}"/>
              </a:ext>
            </a:extLst>
          </p:cNvPr>
          <p:cNvPicPr preferRelativeResize="0"/>
          <p:nvPr/>
        </p:nvPicPr>
        <p:blipFill>
          <a:blip r:embed="rId3">
            <a:alphaModFix/>
          </a:blip>
          <a:stretch>
            <a:fillRect/>
          </a:stretch>
        </p:blipFill>
        <p:spPr>
          <a:xfrm>
            <a:off x="6634902" y="325000"/>
            <a:ext cx="2251923" cy="448250"/>
          </a:xfrm>
          <a:prstGeom prst="rect">
            <a:avLst/>
          </a:prstGeom>
          <a:noFill/>
          <a:ln>
            <a:noFill/>
          </a:ln>
        </p:spPr>
      </p:pic>
      <p:sp>
        <p:nvSpPr>
          <p:cNvPr id="313" name="Google Shape;313;p46">
            <a:extLst>
              <a:ext uri="{FF2B5EF4-FFF2-40B4-BE49-F238E27FC236}">
                <a16:creationId xmlns:a16="http://schemas.microsoft.com/office/drawing/2014/main" id="{7F92999F-569F-9F56-BFFE-16800B0EE5E0}"/>
              </a:ext>
            </a:extLst>
          </p:cNvPr>
          <p:cNvSpPr txBox="1">
            <a:spLocks noGrp="1"/>
          </p:cNvSpPr>
          <p:nvPr>
            <p:ph type="sldNum" idx="12"/>
          </p:nvPr>
        </p:nvSpPr>
        <p:spPr>
          <a:xfrm>
            <a:off x="8105996" y="4767263"/>
            <a:ext cx="542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9</a:t>
            </a:fld>
            <a:endParaRPr/>
          </a:p>
        </p:txBody>
      </p:sp>
      <p:pic>
        <p:nvPicPr>
          <p:cNvPr id="2" name="Picture 2">
            <a:extLst>
              <a:ext uri="{FF2B5EF4-FFF2-40B4-BE49-F238E27FC236}">
                <a16:creationId xmlns:a16="http://schemas.microsoft.com/office/drawing/2014/main" id="{B8BE515A-870D-8674-2E61-FCECECEEDB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75" y="247069"/>
            <a:ext cx="2011273" cy="78163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95ECDF8C-239B-10BF-63BA-5D3978444223}"/>
              </a:ext>
            </a:extLst>
          </p:cNvPr>
          <p:cNvSpPr>
            <a:spLocks noGrp="1"/>
          </p:cNvSpPr>
          <p:nvPr>
            <p:ph type="title"/>
          </p:nvPr>
        </p:nvSpPr>
        <p:spPr>
          <a:xfrm>
            <a:off x="2178230" y="804424"/>
            <a:ext cx="5879177" cy="497278"/>
          </a:xfrm>
        </p:spPr>
        <p:txBody>
          <a:bodyPr>
            <a:normAutofit fontScale="90000"/>
          </a:bodyPr>
          <a:lstStyle/>
          <a:p>
            <a:r>
              <a:rPr lang="en-CA" dirty="0"/>
              <a:t>TOK Section Chair’s </a:t>
            </a:r>
            <a:r>
              <a:rPr lang="en-CA" dirty="0">
                <a:hlinkClick r:id="rId5"/>
              </a:rPr>
              <a:t>Report</a:t>
            </a:r>
            <a:r>
              <a:rPr lang="en-CA" dirty="0"/>
              <a:t> &amp; Welcome (cont.)</a:t>
            </a:r>
            <a:br>
              <a:rPr lang="en-CA" dirty="0"/>
            </a:br>
            <a:br>
              <a:rPr lang="en-CA" dirty="0"/>
            </a:br>
            <a:endParaRPr lang="en-US" dirty="0"/>
          </a:p>
        </p:txBody>
      </p:sp>
      <p:pic>
        <p:nvPicPr>
          <p:cNvPr id="3" name="Picture 2">
            <a:extLst>
              <a:ext uri="{FF2B5EF4-FFF2-40B4-BE49-F238E27FC236}">
                <a16:creationId xmlns:a16="http://schemas.microsoft.com/office/drawing/2014/main" id="{5F132068-66BD-4220-0BD3-B3C1B427A6E4}"/>
              </a:ext>
            </a:extLst>
          </p:cNvPr>
          <p:cNvPicPr>
            <a:picLocks noChangeAspect="1"/>
          </p:cNvPicPr>
          <p:nvPr/>
        </p:nvPicPr>
        <p:blipFill>
          <a:blip r:embed="rId6"/>
          <a:stretch>
            <a:fillRect/>
          </a:stretch>
        </p:blipFill>
        <p:spPr>
          <a:xfrm>
            <a:off x="122613" y="1256391"/>
            <a:ext cx="7287589" cy="3549086"/>
          </a:xfrm>
          <a:prstGeom prst="rect">
            <a:avLst/>
          </a:prstGeom>
        </p:spPr>
      </p:pic>
    </p:spTree>
    <p:extLst>
      <p:ext uri="{BB962C8B-B14F-4D97-AF65-F5344CB8AC3E}">
        <p14:creationId xmlns:p14="http://schemas.microsoft.com/office/powerpoint/2010/main" val="1201899733"/>
      </p:ext>
    </p:extLst>
  </p:cSld>
  <p:clrMapOvr>
    <a:masterClrMapping/>
  </p:clrMapOvr>
  <p:transition>
    <p:fade/>
  </p:transition>
</p:sld>
</file>

<file path=ppt/theme/theme1.xml><?xml version="1.0" encoding="utf-8"?>
<a:theme xmlns:a="http://schemas.openxmlformats.org/drawingml/2006/main" name="IEEE Master Brand">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565e786-073f-4ac9-bc2e-7893da12ad6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7F181F69DB6F4BB3BF3442D112E1C4" ma:contentTypeVersion="12" ma:contentTypeDescription="Create a new document." ma:contentTypeScope="" ma:versionID="30145e0337791c8f13b25639db9c6ed7">
  <xsd:schema xmlns:xsd="http://www.w3.org/2001/XMLSchema" xmlns:xs="http://www.w3.org/2001/XMLSchema" xmlns:p="http://schemas.microsoft.com/office/2006/metadata/properties" xmlns:ns2="7565e786-073f-4ac9-bc2e-7893da12ad6c" xmlns:ns3="f6bb4041-d5c0-44fa-adb8-562360ef70c9" targetNamespace="http://schemas.microsoft.com/office/2006/metadata/properties" ma:root="true" ma:fieldsID="aa78f51a31756177feb9bfeb65810a43" ns2:_="" ns3:_="">
    <xsd:import namespace="7565e786-073f-4ac9-bc2e-7893da12ad6c"/>
    <xsd:import namespace="f6bb4041-d5c0-44fa-adb8-562360ef70c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lcf76f155ced4ddcb4097134ff3c332f"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65e786-073f-4ac9-bc2e-7893da12ad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b6905c80-a0ee-4d33-88d3-0ab3b09f318e"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6bb4041-d5c0-44fa-adb8-562360ef70c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47D518-1680-401F-ADF7-ECCA9D09698C}">
  <ds:schemaRefs>
    <ds:schemaRef ds:uri="http://schemas.microsoft.com/sharepoint/v3/contenttype/forms"/>
  </ds:schemaRefs>
</ds:datastoreItem>
</file>

<file path=customXml/itemProps2.xml><?xml version="1.0" encoding="utf-8"?>
<ds:datastoreItem xmlns:ds="http://schemas.openxmlformats.org/officeDocument/2006/customXml" ds:itemID="{9719214B-1DBF-4AAF-BB12-8B0ACAED2F68}">
  <ds:schemaRefs>
    <ds:schemaRef ds:uri="http://schemas.microsoft.com/office/2006/documentManagement/types"/>
    <ds:schemaRef ds:uri="f6bb4041-d5c0-44fa-adb8-562360ef70c9"/>
    <ds:schemaRef ds:uri="7565e786-073f-4ac9-bc2e-7893da12ad6c"/>
    <ds:schemaRef ds:uri="http://www.w3.org/XML/1998/namespace"/>
    <ds:schemaRef ds:uri="http://purl.org/dc/dcmitype/"/>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E0965562-B19D-40DB-B579-FFE251E4BC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65e786-073f-4ac9-bc2e-7893da12ad6c"/>
    <ds:schemaRef ds:uri="f6bb4041-d5c0-44fa-adb8-562360ef70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98</TotalTime>
  <Words>1411</Words>
  <Application>Microsoft Macintosh PowerPoint</Application>
  <PresentationFormat>On-screen Show (16:9)</PresentationFormat>
  <Paragraphs>200</Paragraphs>
  <Slides>19</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Open Sans</vt:lpstr>
      <vt:lpstr>Merriweather Sans</vt:lpstr>
      <vt:lpstr>Arial</vt:lpstr>
      <vt:lpstr>Calibri</vt:lpstr>
      <vt:lpstr>inherit</vt:lpstr>
      <vt:lpstr>Play</vt:lpstr>
      <vt:lpstr>IEEE Master Brand</vt:lpstr>
      <vt:lpstr>2026 IEEE Thompson Okanagan Section AGM</vt:lpstr>
      <vt:lpstr>PowerPoint Presentation</vt:lpstr>
      <vt:lpstr>Agenda</vt:lpstr>
      <vt:lpstr>PowerPoint Presentation</vt:lpstr>
      <vt:lpstr>5:10 PM – 5:30 PM – Welcome &amp; Light Supper (Dr. Youry Khmelevsky, TOK Section Chair) </vt:lpstr>
      <vt:lpstr>5:30 PM – 5:45 PM – TOK Section Chair’s Report &amp; Welcome History of the Section: </vt:lpstr>
      <vt:lpstr>TOK Section Chair’s Report &amp; Welcome (cont.)  </vt:lpstr>
      <vt:lpstr>TOK Section Chair’s Report &amp; Welcome (cont.)  </vt:lpstr>
      <vt:lpstr>TOK Section Chair’s Report &amp; Welcome (cont.)  </vt:lpstr>
      <vt:lpstr>TOK Section Chair’s Report &amp; Welcome (cont.)  </vt:lpstr>
      <vt:lpstr>TOK Section Chair’s Report &amp; Welcome (cont.) Conferences in Development:  </vt:lpstr>
      <vt:lpstr>TOK Section Chair’s Report &amp; Welcome (cont.) Petitions in Approved:  </vt:lpstr>
      <vt:lpstr>TOK Section Chair’s Report &amp; Welcome (cont.) Student Branches:  </vt:lpstr>
      <vt:lpstr>TOK Section Chair’s Report &amp; Welcome (cont.) Petitions in Development:  </vt:lpstr>
      <vt:lpstr>5:30 PM – 5:45 PM – TOK Section Chair’s Report </vt:lpstr>
      <vt:lpstr>5:30 PM – 5:45 PM – TOK Section Chair’s Report. Committees: </vt:lpstr>
      <vt:lpstr>5:30 PM – 5:45 PM – TOK Section Chair’s Report. Election 2026: </vt:lpstr>
      <vt:lpstr>5:30 PM – 5:45 PM – TOK Section Chair’s Report. Election 2026: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youry K</cp:lastModifiedBy>
  <cp:revision>11</cp:revision>
  <dcterms:modified xsi:type="dcterms:W3CDTF">2026-03-27T22:29:40Z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0x010100AA7F181F69DB6F4BB3BF3442D112E1C4</vt:lpwstr>
  </property>
  <property fmtid="{D5CDD505-2E9C-101B-9397-08002B2CF9AE}" pid="3" name="MediaServiceImageTags">
    <vt:lpwstr/>
  </property>
</Properties>
</file>