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7"/>
  </p:notesMasterIdLst>
  <p:sldIdLst>
    <p:sldId id="256" r:id="rId2"/>
    <p:sldId id="257" r:id="rId3"/>
    <p:sldId id="258" r:id="rId4"/>
    <p:sldId id="259" r:id="rId5"/>
    <p:sldId id="280" r:id="rId6"/>
    <p:sldId id="260" r:id="rId7"/>
    <p:sldId id="261" r:id="rId8"/>
    <p:sldId id="262" r:id="rId9"/>
    <p:sldId id="263" r:id="rId10"/>
    <p:sldId id="281" r:id="rId11"/>
    <p:sldId id="264" r:id="rId12"/>
    <p:sldId id="265" r:id="rId13"/>
    <p:sldId id="266" r:id="rId14"/>
    <p:sldId id="267" r:id="rId15"/>
    <p:sldId id="269" r:id="rId16"/>
    <p:sldId id="270" r:id="rId17"/>
    <p:sldId id="272" r:id="rId18"/>
    <p:sldId id="273" r:id="rId19"/>
    <p:sldId id="278" r:id="rId20"/>
    <p:sldId id="274" r:id="rId21"/>
    <p:sldId id="275" r:id="rId22"/>
    <p:sldId id="276" r:id="rId23"/>
    <p:sldId id="277" r:id="rId24"/>
    <p:sldId id="282"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53EC7-1B7F-47E8-9D13-79D22B4C2CAF}" v="18" dt="2025-02-20T12:56:06.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755" autoAdjust="0"/>
  </p:normalViewPr>
  <p:slideViewPr>
    <p:cSldViewPr snapToGrid="0">
      <p:cViewPr varScale="1">
        <p:scale>
          <a:sx n="62" d="100"/>
          <a:sy n="62" d="100"/>
        </p:scale>
        <p:origin x="24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itesh Parihar" userId="118e4b2d-89c4-4a9f-819d-3f0e6195bf3a" providerId="ADAL" clId="{E3453EC7-1B7F-47E8-9D13-79D22B4C2CAF}"/>
    <pc:docChg chg="undo custSel addSld delSld modSld sldOrd">
      <pc:chgData name="Ajitesh Parihar" userId="118e4b2d-89c4-4a9f-819d-3f0e6195bf3a" providerId="ADAL" clId="{E3453EC7-1B7F-47E8-9D13-79D22B4C2CAF}" dt="2025-02-20T12:59:01.917" v="702" actId="20577"/>
      <pc:docMkLst>
        <pc:docMk/>
      </pc:docMkLst>
      <pc:sldChg chg="modSp mod">
        <pc:chgData name="Ajitesh Parihar" userId="118e4b2d-89c4-4a9f-819d-3f0e6195bf3a" providerId="ADAL" clId="{E3453EC7-1B7F-47E8-9D13-79D22B4C2CAF}" dt="2025-02-20T09:20:46.450" v="4" actId="20577"/>
        <pc:sldMkLst>
          <pc:docMk/>
          <pc:sldMk cId="3765152272" sldId="256"/>
        </pc:sldMkLst>
        <pc:spChg chg="mod">
          <ac:chgData name="Ajitesh Parihar" userId="118e4b2d-89c4-4a9f-819d-3f0e6195bf3a" providerId="ADAL" clId="{E3453EC7-1B7F-47E8-9D13-79D22B4C2CAF}" dt="2025-02-20T09:20:46.450" v="4" actId="20577"/>
          <ac:spMkLst>
            <pc:docMk/>
            <pc:sldMk cId="3765152272" sldId="256"/>
            <ac:spMk id="3" creationId="{05FB9BE4-0A36-89D0-DB3A-1CA68CDFFCF0}"/>
          </ac:spMkLst>
        </pc:spChg>
      </pc:sldChg>
      <pc:sldChg chg="modSp mod">
        <pc:chgData name="Ajitesh Parihar" userId="118e4b2d-89c4-4a9f-819d-3f0e6195bf3a" providerId="ADAL" clId="{E3453EC7-1B7F-47E8-9D13-79D22B4C2CAF}" dt="2025-02-20T10:45:11.332" v="31" actId="20577"/>
        <pc:sldMkLst>
          <pc:docMk/>
          <pc:sldMk cId="2645563716" sldId="260"/>
        </pc:sldMkLst>
        <pc:spChg chg="mod">
          <ac:chgData name="Ajitesh Parihar" userId="118e4b2d-89c4-4a9f-819d-3f0e6195bf3a" providerId="ADAL" clId="{E3453EC7-1B7F-47E8-9D13-79D22B4C2CAF}" dt="2025-02-20T10:45:11.332" v="31" actId="20577"/>
          <ac:spMkLst>
            <pc:docMk/>
            <pc:sldMk cId="2645563716" sldId="260"/>
            <ac:spMk id="2" creationId="{CF3CD5FB-70FF-0993-B561-6FC97F7F0326}"/>
          </ac:spMkLst>
        </pc:spChg>
      </pc:sldChg>
      <pc:sldChg chg="modSp mod">
        <pc:chgData name="Ajitesh Parihar" userId="118e4b2d-89c4-4a9f-819d-3f0e6195bf3a" providerId="ADAL" clId="{E3453EC7-1B7F-47E8-9D13-79D22B4C2CAF}" dt="2025-02-20T12:45:14.312" v="475" actId="20577"/>
        <pc:sldMkLst>
          <pc:docMk/>
          <pc:sldMk cId="2741795154" sldId="265"/>
        </pc:sldMkLst>
        <pc:spChg chg="mod">
          <ac:chgData name="Ajitesh Parihar" userId="118e4b2d-89c4-4a9f-819d-3f0e6195bf3a" providerId="ADAL" clId="{E3453EC7-1B7F-47E8-9D13-79D22B4C2CAF}" dt="2025-02-20T12:45:14.312" v="475" actId="20577"/>
          <ac:spMkLst>
            <pc:docMk/>
            <pc:sldMk cId="2741795154" sldId="265"/>
            <ac:spMk id="3" creationId="{CA177F5D-A35D-0DA7-3427-3DE4D96C4EC4}"/>
          </ac:spMkLst>
        </pc:spChg>
      </pc:sldChg>
      <pc:sldChg chg="modSp mod">
        <pc:chgData name="Ajitesh Parihar" userId="118e4b2d-89c4-4a9f-819d-3f0e6195bf3a" providerId="ADAL" clId="{E3453EC7-1B7F-47E8-9D13-79D22B4C2CAF}" dt="2025-02-20T12:23:59.671" v="370" actId="20577"/>
        <pc:sldMkLst>
          <pc:docMk/>
          <pc:sldMk cId="1021933933" sldId="266"/>
        </pc:sldMkLst>
        <pc:spChg chg="mod">
          <ac:chgData name="Ajitesh Parihar" userId="118e4b2d-89c4-4a9f-819d-3f0e6195bf3a" providerId="ADAL" clId="{E3453EC7-1B7F-47E8-9D13-79D22B4C2CAF}" dt="2025-02-20T12:23:59.671" v="370" actId="20577"/>
          <ac:spMkLst>
            <pc:docMk/>
            <pc:sldMk cId="1021933933" sldId="266"/>
            <ac:spMk id="10" creationId="{39E88EE2-B9B7-DED7-6760-32599B92608C}"/>
          </ac:spMkLst>
        </pc:spChg>
      </pc:sldChg>
      <pc:sldChg chg="del">
        <pc:chgData name="Ajitesh Parihar" userId="118e4b2d-89c4-4a9f-819d-3f0e6195bf3a" providerId="ADAL" clId="{E3453EC7-1B7F-47E8-9D13-79D22B4C2CAF}" dt="2025-02-20T10:42:21.308" v="5" actId="47"/>
        <pc:sldMkLst>
          <pc:docMk/>
          <pc:sldMk cId="2906989307" sldId="268"/>
        </pc:sldMkLst>
      </pc:sldChg>
      <pc:sldChg chg="add">
        <pc:chgData name="Ajitesh Parihar" userId="118e4b2d-89c4-4a9f-819d-3f0e6195bf3a" providerId="ADAL" clId="{E3453EC7-1B7F-47E8-9D13-79D22B4C2CAF}" dt="2025-02-20T10:43:09.959" v="6"/>
        <pc:sldMkLst>
          <pc:docMk/>
          <pc:sldMk cId="2692830249" sldId="272"/>
        </pc:sldMkLst>
      </pc:sldChg>
      <pc:sldChg chg="add setBg">
        <pc:chgData name="Ajitesh Parihar" userId="118e4b2d-89c4-4a9f-819d-3f0e6195bf3a" providerId="ADAL" clId="{E3453EC7-1B7F-47E8-9D13-79D22B4C2CAF}" dt="2025-02-20T10:43:34.032" v="7"/>
        <pc:sldMkLst>
          <pc:docMk/>
          <pc:sldMk cId="4248530660" sldId="273"/>
        </pc:sldMkLst>
      </pc:sldChg>
      <pc:sldChg chg="modSp add mod setBg">
        <pc:chgData name="Ajitesh Parihar" userId="118e4b2d-89c4-4a9f-819d-3f0e6195bf3a" providerId="ADAL" clId="{E3453EC7-1B7F-47E8-9D13-79D22B4C2CAF}" dt="2025-02-20T12:51:04.653" v="494" actId="20577"/>
        <pc:sldMkLst>
          <pc:docMk/>
          <pc:sldMk cId="919612805" sldId="274"/>
        </pc:sldMkLst>
        <pc:spChg chg="mod">
          <ac:chgData name="Ajitesh Parihar" userId="118e4b2d-89c4-4a9f-819d-3f0e6195bf3a" providerId="ADAL" clId="{E3453EC7-1B7F-47E8-9D13-79D22B4C2CAF}" dt="2025-02-20T12:51:04.653" v="494" actId="20577"/>
          <ac:spMkLst>
            <pc:docMk/>
            <pc:sldMk cId="919612805" sldId="274"/>
            <ac:spMk id="2" creationId="{38784EED-2E05-732C-EA7D-9BDEEC0F4A82}"/>
          </ac:spMkLst>
        </pc:spChg>
        <pc:spChg chg="mod">
          <ac:chgData name="Ajitesh Parihar" userId="118e4b2d-89c4-4a9f-819d-3f0e6195bf3a" providerId="ADAL" clId="{E3453EC7-1B7F-47E8-9D13-79D22B4C2CAF}" dt="2025-02-20T12:47:47.782" v="479"/>
          <ac:spMkLst>
            <pc:docMk/>
            <pc:sldMk cId="919612805" sldId="274"/>
            <ac:spMk id="3" creationId="{A9C607AF-A0D4-13EA-8615-68980E235700}"/>
          </ac:spMkLst>
        </pc:spChg>
      </pc:sldChg>
      <pc:sldChg chg="modSp add mod setBg">
        <pc:chgData name="Ajitesh Parihar" userId="118e4b2d-89c4-4a9f-819d-3f0e6195bf3a" providerId="ADAL" clId="{E3453EC7-1B7F-47E8-9D13-79D22B4C2CAF}" dt="2025-02-20T12:52:07.211" v="524" actId="1076"/>
        <pc:sldMkLst>
          <pc:docMk/>
          <pc:sldMk cId="1026072177" sldId="275"/>
        </pc:sldMkLst>
        <pc:spChg chg="mod">
          <ac:chgData name="Ajitesh Parihar" userId="118e4b2d-89c4-4a9f-819d-3f0e6195bf3a" providerId="ADAL" clId="{E3453EC7-1B7F-47E8-9D13-79D22B4C2CAF}" dt="2025-02-20T12:51:41.484" v="501" actId="1076"/>
          <ac:spMkLst>
            <pc:docMk/>
            <pc:sldMk cId="1026072177" sldId="275"/>
            <ac:spMk id="2" creationId="{02FDF77B-97D5-7C51-6B8A-37C7C4DBD9FD}"/>
          </ac:spMkLst>
        </pc:spChg>
        <pc:spChg chg="mod">
          <ac:chgData name="Ajitesh Parihar" userId="118e4b2d-89c4-4a9f-819d-3f0e6195bf3a" providerId="ADAL" clId="{E3453EC7-1B7F-47E8-9D13-79D22B4C2CAF}" dt="2025-02-20T12:52:07.211" v="524" actId="1076"/>
          <ac:spMkLst>
            <pc:docMk/>
            <pc:sldMk cId="1026072177" sldId="275"/>
            <ac:spMk id="3" creationId="{E444E5BA-0ADD-F282-A05E-E628E02A5BE3}"/>
          </ac:spMkLst>
        </pc:spChg>
      </pc:sldChg>
      <pc:sldChg chg="modSp add mod setBg">
        <pc:chgData name="Ajitesh Parihar" userId="118e4b2d-89c4-4a9f-819d-3f0e6195bf3a" providerId="ADAL" clId="{E3453EC7-1B7F-47E8-9D13-79D22B4C2CAF}" dt="2025-02-20T12:53:20.027" v="542" actId="1076"/>
        <pc:sldMkLst>
          <pc:docMk/>
          <pc:sldMk cId="3087497431" sldId="276"/>
        </pc:sldMkLst>
        <pc:spChg chg="mod">
          <ac:chgData name="Ajitesh Parihar" userId="118e4b2d-89c4-4a9f-819d-3f0e6195bf3a" providerId="ADAL" clId="{E3453EC7-1B7F-47E8-9D13-79D22B4C2CAF}" dt="2025-02-20T12:53:12.812" v="539" actId="1076"/>
          <ac:spMkLst>
            <pc:docMk/>
            <pc:sldMk cId="3087497431" sldId="276"/>
            <ac:spMk id="2" creationId="{8C200AD0-7DA3-EC40-D115-0A3048BEE24D}"/>
          </ac:spMkLst>
        </pc:spChg>
        <pc:spChg chg="mod">
          <ac:chgData name="Ajitesh Parihar" userId="118e4b2d-89c4-4a9f-819d-3f0e6195bf3a" providerId="ADAL" clId="{E3453EC7-1B7F-47E8-9D13-79D22B4C2CAF}" dt="2025-02-20T12:53:20.027" v="542" actId="1076"/>
          <ac:spMkLst>
            <pc:docMk/>
            <pc:sldMk cId="3087497431" sldId="276"/>
            <ac:spMk id="3" creationId="{CF51DC1D-CBE7-4133-2B0F-1594A2E171FE}"/>
          </ac:spMkLst>
        </pc:spChg>
        <pc:picChg chg="mod">
          <ac:chgData name="Ajitesh Parihar" userId="118e4b2d-89c4-4a9f-819d-3f0e6195bf3a" providerId="ADAL" clId="{E3453EC7-1B7F-47E8-9D13-79D22B4C2CAF}" dt="2025-02-20T12:53:16.040" v="541" actId="1076"/>
          <ac:picMkLst>
            <pc:docMk/>
            <pc:sldMk cId="3087497431" sldId="276"/>
            <ac:picMk id="8" creationId="{AA9AD602-956F-16D6-B617-95823CF1716E}"/>
          </ac:picMkLst>
        </pc:picChg>
      </pc:sldChg>
      <pc:sldChg chg="modSp add mod setBg">
        <pc:chgData name="Ajitesh Parihar" userId="118e4b2d-89c4-4a9f-819d-3f0e6195bf3a" providerId="ADAL" clId="{E3453EC7-1B7F-47E8-9D13-79D22B4C2CAF}" dt="2025-02-20T12:55:07.228" v="552" actId="108"/>
        <pc:sldMkLst>
          <pc:docMk/>
          <pc:sldMk cId="2552763938" sldId="277"/>
        </pc:sldMkLst>
        <pc:spChg chg="mod">
          <ac:chgData name="Ajitesh Parihar" userId="118e4b2d-89c4-4a9f-819d-3f0e6195bf3a" providerId="ADAL" clId="{E3453EC7-1B7F-47E8-9D13-79D22B4C2CAF}" dt="2025-02-20T12:53:05.827" v="537" actId="20577"/>
          <ac:spMkLst>
            <pc:docMk/>
            <pc:sldMk cId="2552763938" sldId="277"/>
            <ac:spMk id="2" creationId="{6255526E-C26E-7294-BB19-DA4CAED4BB03}"/>
          </ac:spMkLst>
        </pc:spChg>
        <pc:spChg chg="mod">
          <ac:chgData name="Ajitesh Parihar" userId="118e4b2d-89c4-4a9f-819d-3f0e6195bf3a" providerId="ADAL" clId="{E3453EC7-1B7F-47E8-9D13-79D22B4C2CAF}" dt="2025-02-20T12:55:07.228" v="552" actId="108"/>
          <ac:spMkLst>
            <pc:docMk/>
            <pc:sldMk cId="2552763938" sldId="277"/>
            <ac:spMk id="3" creationId="{C1434A48-E97A-359B-BDE8-BE2C6B619662}"/>
          </ac:spMkLst>
        </pc:spChg>
        <pc:picChg chg="mod">
          <ac:chgData name="Ajitesh Parihar" userId="118e4b2d-89c4-4a9f-819d-3f0e6195bf3a" providerId="ADAL" clId="{E3453EC7-1B7F-47E8-9D13-79D22B4C2CAF}" dt="2025-02-20T12:54:57.748" v="551" actId="1076"/>
          <ac:picMkLst>
            <pc:docMk/>
            <pc:sldMk cId="2552763938" sldId="277"/>
            <ac:picMk id="8" creationId="{FB4013B4-3FEF-90C9-3BD0-8AFD3D97C948}"/>
          </ac:picMkLst>
        </pc:picChg>
      </pc:sldChg>
      <pc:sldChg chg="modSp add mod ord setBg">
        <pc:chgData name="Ajitesh Parihar" userId="118e4b2d-89c4-4a9f-819d-3f0e6195bf3a" providerId="ADAL" clId="{E3453EC7-1B7F-47E8-9D13-79D22B4C2CAF}" dt="2025-02-20T12:51:08.776" v="495" actId="20577"/>
        <pc:sldMkLst>
          <pc:docMk/>
          <pc:sldMk cId="4000478044" sldId="278"/>
        </pc:sldMkLst>
        <pc:spChg chg="mod">
          <ac:chgData name="Ajitesh Parihar" userId="118e4b2d-89c4-4a9f-819d-3f0e6195bf3a" providerId="ADAL" clId="{E3453EC7-1B7F-47E8-9D13-79D22B4C2CAF}" dt="2025-02-20T12:51:08.776" v="495" actId="20577"/>
          <ac:spMkLst>
            <pc:docMk/>
            <pc:sldMk cId="4000478044" sldId="278"/>
            <ac:spMk id="2" creationId="{F768E60E-4735-72C9-6F7C-647A9BFF3EEC}"/>
          </ac:spMkLst>
        </pc:spChg>
        <pc:spChg chg="mod">
          <ac:chgData name="Ajitesh Parihar" userId="118e4b2d-89c4-4a9f-819d-3f0e6195bf3a" providerId="ADAL" clId="{E3453EC7-1B7F-47E8-9D13-79D22B4C2CAF}" dt="2025-02-20T12:50:38.733" v="483"/>
          <ac:spMkLst>
            <pc:docMk/>
            <pc:sldMk cId="4000478044" sldId="278"/>
            <ac:spMk id="3" creationId="{CE94E0E8-00F6-DE9A-6E3A-0DEDC2423D31}"/>
          </ac:spMkLst>
        </pc:spChg>
      </pc:sldChg>
      <pc:sldChg chg="addSp delSp modSp add del mod setBg delDesignElem">
        <pc:chgData name="Ajitesh Parihar" userId="118e4b2d-89c4-4a9f-819d-3f0e6195bf3a" providerId="ADAL" clId="{E3453EC7-1B7F-47E8-9D13-79D22B4C2CAF}" dt="2025-02-20T12:31:06.506" v="395" actId="47"/>
        <pc:sldMkLst>
          <pc:docMk/>
          <pc:sldMk cId="3934010950" sldId="279"/>
        </pc:sldMkLst>
        <pc:spChg chg="mod">
          <ac:chgData name="Ajitesh Parihar" userId="118e4b2d-89c4-4a9f-819d-3f0e6195bf3a" providerId="ADAL" clId="{E3453EC7-1B7F-47E8-9D13-79D22B4C2CAF}" dt="2025-02-20T12:26:46.934" v="377" actId="1076"/>
          <ac:spMkLst>
            <pc:docMk/>
            <pc:sldMk cId="3934010950" sldId="279"/>
            <ac:spMk id="2" creationId="{52EB5BD6-C7F3-C079-0D61-CA9B61FDE91C}"/>
          </ac:spMkLst>
        </pc:spChg>
        <pc:spChg chg="add mod">
          <ac:chgData name="Ajitesh Parihar" userId="118e4b2d-89c4-4a9f-819d-3f0e6195bf3a" providerId="ADAL" clId="{E3453EC7-1B7F-47E8-9D13-79D22B4C2CAF}" dt="2025-02-20T12:26:48.575" v="379" actId="767"/>
          <ac:spMkLst>
            <pc:docMk/>
            <pc:sldMk cId="3934010950" sldId="279"/>
            <ac:spMk id="3" creationId="{3C118187-5C59-0356-D8D9-3FD85E5AFFF4}"/>
          </ac:spMkLst>
        </pc:spChg>
        <pc:spChg chg="del">
          <ac:chgData name="Ajitesh Parihar" userId="118e4b2d-89c4-4a9f-819d-3f0e6195bf3a" providerId="ADAL" clId="{E3453EC7-1B7F-47E8-9D13-79D22B4C2CAF}" dt="2025-02-20T10:44:53.048" v="9"/>
          <ac:spMkLst>
            <pc:docMk/>
            <pc:sldMk cId="3934010950" sldId="279"/>
            <ac:spMk id="10" creationId="{00F7E53A-696E-A067-7B43-ADB608E76695}"/>
          </ac:spMkLst>
        </pc:spChg>
        <pc:picChg chg="mod">
          <ac:chgData name="Ajitesh Parihar" userId="118e4b2d-89c4-4a9f-819d-3f0e6195bf3a" providerId="ADAL" clId="{E3453EC7-1B7F-47E8-9D13-79D22B4C2CAF}" dt="2025-02-20T12:25:34.150" v="373" actId="14826"/>
          <ac:picMkLst>
            <pc:docMk/>
            <pc:sldMk cId="3934010950" sldId="279"/>
            <ac:picMk id="5" creationId="{B8D5C1A1-960F-461B-5483-5A0FFED6CD6F}"/>
          </ac:picMkLst>
        </pc:picChg>
      </pc:sldChg>
      <pc:sldChg chg="addSp delSp modSp add mod setBg modNotesTx">
        <pc:chgData name="Ajitesh Parihar" userId="118e4b2d-89c4-4a9f-819d-3f0e6195bf3a" providerId="ADAL" clId="{E3453EC7-1B7F-47E8-9D13-79D22B4C2CAF}" dt="2025-02-20T12:29:44.771" v="394" actId="20577"/>
        <pc:sldMkLst>
          <pc:docMk/>
          <pc:sldMk cId="1219105688" sldId="280"/>
        </pc:sldMkLst>
        <pc:spChg chg="mod">
          <ac:chgData name="Ajitesh Parihar" userId="118e4b2d-89c4-4a9f-819d-3f0e6195bf3a" providerId="ADAL" clId="{E3453EC7-1B7F-47E8-9D13-79D22B4C2CAF}" dt="2025-02-20T12:29:26.479" v="393" actId="26606"/>
          <ac:spMkLst>
            <pc:docMk/>
            <pc:sldMk cId="1219105688" sldId="280"/>
            <ac:spMk id="2" creationId="{E09FDCCF-DBB7-CF7C-7161-CEED3456CDAA}"/>
          </ac:spMkLst>
        </pc:spChg>
        <pc:spChg chg="add mod">
          <ac:chgData name="Ajitesh Parihar" userId="118e4b2d-89c4-4a9f-819d-3f0e6195bf3a" providerId="ADAL" clId="{E3453EC7-1B7F-47E8-9D13-79D22B4C2CAF}" dt="2025-02-20T12:29:26.479" v="393" actId="26606"/>
          <ac:spMkLst>
            <pc:docMk/>
            <pc:sldMk cId="1219105688" sldId="280"/>
            <ac:spMk id="3" creationId="{D9C652A4-A76C-8084-F635-CEF41FF41C8E}"/>
          </ac:spMkLst>
        </pc:spChg>
        <pc:spChg chg="add del mod">
          <ac:chgData name="Ajitesh Parihar" userId="118e4b2d-89c4-4a9f-819d-3f0e6195bf3a" providerId="ADAL" clId="{E3453EC7-1B7F-47E8-9D13-79D22B4C2CAF}" dt="2025-02-20T12:29:18.147" v="390" actId="478"/>
          <ac:spMkLst>
            <pc:docMk/>
            <pc:sldMk cId="1219105688" sldId="280"/>
            <ac:spMk id="8" creationId="{8EBDF40C-8867-4B1E-2CB8-A1594AA2FD44}"/>
          </ac:spMkLst>
        </pc:spChg>
        <pc:spChg chg="add">
          <ac:chgData name="Ajitesh Parihar" userId="118e4b2d-89c4-4a9f-819d-3f0e6195bf3a" providerId="ADAL" clId="{E3453EC7-1B7F-47E8-9D13-79D22B4C2CAF}" dt="2025-02-20T12:29:26.479" v="393" actId="26606"/>
          <ac:spMkLst>
            <pc:docMk/>
            <pc:sldMk cId="1219105688" sldId="280"/>
            <ac:spMk id="11" creationId="{1E70A317-DCED-4E80-AA2D-467D8702E5CB}"/>
          </ac:spMkLst>
        </pc:spChg>
        <pc:spChg chg="add">
          <ac:chgData name="Ajitesh Parihar" userId="118e4b2d-89c4-4a9f-819d-3f0e6195bf3a" providerId="ADAL" clId="{E3453EC7-1B7F-47E8-9D13-79D22B4C2CAF}" dt="2025-02-20T12:29:26.479" v="393" actId="26606"/>
          <ac:spMkLst>
            <pc:docMk/>
            <pc:sldMk cId="1219105688" sldId="280"/>
            <ac:spMk id="13" creationId="{A6D87845-294F-40CB-BC48-46455460D292}"/>
          </ac:spMkLst>
        </pc:spChg>
        <pc:picChg chg="del">
          <ac:chgData name="Ajitesh Parihar" userId="118e4b2d-89c4-4a9f-819d-3f0e6195bf3a" providerId="ADAL" clId="{E3453EC7-1B7F-47E8-9D13-79D22B4C2CAF}" dt="2025-02-20T12:29:15.225" v="389" actId="478"/>
          <ac:picMkLst>
            <pc:docMk/>
            <pc:sldMk cId="1219105688" sldId="280"/>
            <ac:picMk id="5" creationId="{F973A58C-6359-53F5-5BD9-80FD48F55281}"/>
          </ac:picMkLst>
        </pc:picChg>
        <pc:picChg chg="add mod">
          <ac:chgData name="Ajitesh Parihar" userId="118e4b2d-89c4-4a9f-819d-3f0e6195bf3a" providerId="ADAL" clId="{E3453EC7-1B7F-47E8-9D13-79D22B4C2CAF}" dt="2025-02-20T12:29:26.479" v="393" actId="26606"/>
          <ac:picMkLst>
            <pc:docMk/>
            <pc:sldMk cId="1219105688" sldId="280"/>
            <ac:picMk id="6" creationId="{3DEF327B-89AB-A413-15F7-9D16CBC972FD}"/>
          </ac:picMkLst>
        </pc:picChg>
      </pc:sldChg>
      <pc:sldChg chg="delSp modSp add mod setBg delDesignElem modNotesTx">
        <pc:chgData name="Ajitesh Parihar" userId="118e4b2d-89c4-4a9f-819d-3f0e6195bf3a" providerId="ADAL" clId="{E3453EC7-1B7F-47E8-9D13-79D22B4C2CAF}" dt="2025-02-20T12:56:06.691" v="553" actId="14826"/>
        <pc:sldMkLst>
          <pc:docMk/>
          <pc:sldMk cId="627758165" sldId="281"/>
        </pc:sldMkLst>
        <pc:spChg chg="mod">
          <ac:chgData name="Ajitesh Parihar" userId="118e4b2d-89c4-4a9f-819d-3f0e6195bf3a" providerId="ADAL" clId="{E3453EC7-1B7F-47E8-9D13-79D22B4C2CAF}" dt="2025-02-20T10:50:12.113" v="143" actId="20577"/>
          <ac:spMkLst>
            <pc:docMk/>
            <pc:sldMk cId="627758165" sldId="281"/>
            <ac:spMk id="2" creationId="{A11AFF23-F530-801A-9934-2DB89AC556EB}"/>
          </ac:spMkLst>
        </pc:spChg>
        <pc:spChg chg="mod">
          <ac:chgData name="Ajitesh Parihar" userId="118e4b2d-89c4-4a9f-819d-3f0e6195bf3a" providerId="ADAL" clId="{E3453EC7-1B7F-47E8-9D13-79D22B4C2CAF}" dt="2025-02-20T11:07:08.774" v="344"/>
          <ac:spMkLst>
            <pc:docMk/>
            <pc:sldMk cId="627758165" sldId="281"/>
            <ac:spMk id="3" creationId="{40CC358A-D265-59B3-A0A9-838230C0EC5B}"/>
          </ac:spMkLst>
        </pc:spChg>
        <pc:spChg chg="del">
          <ac:chgData name="Ajitesh Parihar" userId="118e4b2d-89c4-4a9f-819d-3f0e6195bf3a" providerId="ADAL" clId="{E3453EC7-1B7F-47E8-9D13-79D22B4C2CAF}" dt="2025-02-20T10:49:48.980" v="99"/>
          <ac:spMkLst>
            <pc:docMk/>
            <pc:sldMk cId="627758165" sldId="281"/>
            <ac:spMk id="10" creationId="{F1DA8AC3-CF43-7C99-DCEB-66CEFDCF5229}"/>
          </ac:spMkLst>
        </pc:spChg>
        <pc:picChg chg="mod">
          <ac:chgData name="Ajitesh Parihar" userId="118e4b2d-89c4-4a9f-819d-3f0e6195bf3a" providerId="ADAL" clId="{E3453EC7-1B7F-47E8-9D13-79D22B4C2CAF}" dt="2025-02-20T12:56:06.691" v="553" actId="14826"/>
          <ac:picMkLst>
            <pc:docMk/>
            <pc:sldMk cId="627758165" sldId="281"/>
            <ac:picMk id="5" creationId="{942FE245-C3EA-E08E-742E-272B5208CED8}"/>
          </ac:picMkLst>
        </pc:picChg>
        <pc:picChg chg="del">
          <ac:chgData name="Ajitesh Parihar" userId="118e4b2d-89c4-4a9f-819d-3f0e6195bf3a" providerId="ADAL" clId="{E3453EC7-1B7F-47E8-9D13-79D22B4C2CAF}" dt="2025-02-20T10:49:48.980" v="99"/>
          <ac:picMkLst>
            <pc:docMk/>
            <pc:sldMk cId="627758165" sldId="281"/>
            <ac:picMk id="12" creationId="{084EE628-E7A6-7273-5886-77E911A9EDEE}"/>
          </ac:picMkLst>
        </pc:picChg>
      </pc:sldChg>
      <pc:sldChg chg="modSp add mod">
        <pc:chgData name="Ajitesh Parihar" userId="118e4b2d-89c4-4a9f-819d-3f0e6195bf3a" providerId="ADAL" clId="{E3453EC7-1B7F-47E8-9D13-79D22B4C2CAF}" dt="2025-02-20T12:59:01.917" v="702" actId="20577"/>
        <pc:sldMkLst>
          <pc:docMk/>
          <pc:sldMk cId="2092015452" sldId="282"/>
        </pc:sldMkLst>
        <pc:spChg chg="mod">
          <ac:chgData name="Ajitesh Parihar" userId="118e4b2d-89c4-4a9f-819d-3f0e6195bf3a" providerId="ADAL" clId="{E3453EC7-1B7F-47E8-9D13-79D22B4C2CAF}" dt="2025-02-20T12:53:03.057" v="536" actId="20577"/>
          <ac:spMkLst>
            <pc:docMk/>
            <pc:sldMk cId="2092015452" sldId="282"/>
            <ac:spMk id="2" creationId="{2058DD0A-6E19-15DB-BA1C-8AF04167EBA1}"/>
          </ac:spMkLst>
        </pc:spChg>
        <pc:spChg chg="mod">
          <ac:chgData name="Ajitesh Parihar" userId="118e4b2d-89c4-4a9f-819d-3f0e6195bf3a" providerId="ADAL" clId="{E3453EC7-1B7F-47E8-9D13-79D22B4C2CAF}" dt="2025-02-20T12:59:01.917" v="702" actId="20577"/>
          <ac:spMkLst>
            <pc:docMk/>
            <pc:sldMk cId="2092015452" sldId="282"/>
            <ac:spMk id="3" creationId="{F693D673-19CD-662F-1D44-77CDE9D5E17E}"/>
          </ac:spMkLst>
        </pc:spChg>
        <pc:picChg chg="mod">
          <ac:chgData name="Ajitesh Parihar" userId="118e4b2d-89c4-4a9f-819d-3f0e6195bf3a" providerId="ADAL" clId="{E3453EC7-1B7F-47E8-9D13-79D22B4C2CAF}" dt="2025-02-20T12:54:31.972" v="548" actId="1076"/>
          <ac:picMkLst>
            <pc:docMk/>
            <pc:sldMk cId="2092015452" sldId="282"/>
            <ac:picMk id="8" creationId="{4AFDBEC0-D39C-9C4E-4942-73488D76FB1D}"/>
          </ac:picMkLst>
        </pc:picChg>
      </pc:sldChg>
    </pc:docChg>
  </pc:docChgLst>
  <pc:docChgLst>
    <pc:chgData name="Ajitesh Parihar" userId="118e4b2d-89c4-4a9f-819d-3f0e6195bf3a" providerId="ADAL" clId="{02F7B286-F6B7-4C96-B493-408CD45E6859}"/>
    <pc:docChg chg="undo redo custSel addSld delSld modSld addMainMaster delMainMaster">
      <pc:chgData name="Ajitesh Parihar" userId="118e4b2d-89c4-4a9f-819d-3f0e6195bf3a" providerId="ADAL" clId="{02F7B286-F6B7-4C96-B493-408CD45E6859}" dt="2025-01-24T16:26:05.027" v="2630" actId="20577"/>
      <pc:docMkLst>
        <pc:docMk/>
      </pc:docMkLst>
      <pc:sldChg chg="addSp delSp modSp new mod setBg modClrScheme chgLayout">
        <pc:chgData name="Ajitesh Parihar" userId="118e4b2d-89c4-4a9f-819d-3f0e6195bf3a" providerId="ADAL" clId="{02F7B286-F6B7-4C96-B493-408CD45E6859}" dt="2025-01-24T10:20:13.018" v="529" actId="20577"/>
        <pc:sldMkLst>
          <pc:docMk/>
          <pc:sldMk cId="3765152272" sldId="256"/>
        </pc:sldMkLst>
        <pc:spChg chg="mod">
          <ac:chgData name="Ajitesh Parihar" userId="118e4b2d-89c4-4a9f-819d-3f0e6195bf3a" providerId="ADAL" clId="{02F7B286-F6B7-4C96-B493-408CD45E6859}" dt="2025-01-24T10:20:13.018" v="529" actId="20577"/>
          <ac:spMkLst>
            <pc:docMk/>
            <pc:sldMk cId="3765152272" sldId="256"/>
            <ac:spMk id="2" creationId="{1A15C9EC-1C2D-3A61-2887-7A843E068BA8}"/>
          </ac:spMkLst>
        </pc:spChg>
        <pc:spChg chg="mod">
          <ac:chgData name="Ajitesh Parihar" userId="118e4b2d-89c4-4a9f-819d-3f0e6195bf3a" providerId="ADAL" clId="{02F7B286-F6B7-4C96-B493-408CD45E6859}" dt="2025-01-24T10:19:57.295" v="525" actId="1076"/>
          <ac:spMkLst>
            <pc:docMk/>
            <pc:sldMk cId="3765152272" sldId="256"/>
            <ac:spMk id="3" creationId="{05FB9BE4-0A36-89D0-DB3A-1CA68CDFFCF0}"/>
          </ac:spMkLst>
        </pc:spChg>
        <pc:spChg chg="add">
          <ac:chgData name="Ajitesh Parihar" userId="118e4b2d-89c4-4a9f-819d-3f0e6195bf3a" providerId="ADAL" clId="{02F7B286-F6B7-4C96-B493-408CD45E6859}" dt="2025-01-24T09:27:06.196" v="19" actId="26606"/>
          <ac:spMkLst>
            <pc:docMk/>
            <pc:sldMk cId="3765152272" sldId="256"/>
            <ac:spMk id="9" creationId="{BD32A07D-C646-4CC0-BA93-76707E707231}"/>
          </ac:spMkLst>
        </pc:spChg>
        <pc:picChg chg="add mod">
          <ac:chgData name="Ajitesh Parihar" userId="118e4b2d-89c4-4a9f-819d-3f0e6195bf3a" providerId="ADAL" clId="{02F7B286-F6B7-4C96-B493-408CD45E6859}" dt="2025-01-24T09:30:27.705" v="61" actId="1076"/>
          <ac:picMkLst>
            <pc:docMk/>
            <pc:sldMk cId="3765152272" sldId="256"/>
            <ac:picMk id="8" creationId="{A1947154-4A2F-AA20-4798-127B15637DE2}"/>
          </ac:picMkLst>
        </pc:picChg>
      </pc:sldChg>
      <pc:sldChg chg="addSp delSp modSp new mod setBg modNotesTx">
        <pc:chgData name="Ajitesh Parihar" userId="118e4b2d-89c4-4a9f-819d-3f0e6195bf3a" providerId="ADAL" clId="{02F7B286-F6B7-4C96-B493-408CD45E6859}" dt="2025-01-24T09:41:54.849" v="135" actId="1076"/>
        <pc:sldMkLst>
          <pc:docMk/>
          <pc:sldMk cId="3204724560" sldId="257"/>
        </pc:sldMkLst>
        <pc:spChg chg="mod">
          <ac:chgData name="Ajitesh Parihar" userId="118e4b2d-89c4-4a9f-819d-3f0e6195bf3a" providerId="ADAL" clId="{02F7B286-F6B7-4C96-B493-408CD45E6859}" dt="2025-01-24T09:41:54.849" v="135" actId="1076"/>
          <ac:spMkLst>
            <pc:docMk/>
            <pc:sldMk cId="3204724560" sldId="257"/>
            <ac:spMk id="2" creationId="{2F76DD51-8EFF-7246-C83A-885056521F3F}"/>
          </ac:spMkLst>
        </pc:spChg>
        <pc:picChg chg="add mod ord">
          <ac:chgData name="Ajitesh Parihar" userId="118e4b2d-89c4-4a9f-819d-3f0e6195bf3a" providerId="ADAL" clId="{02F7B286-F6B7-4C96-B493-408CD45E6859}" dt="2025-01-24T09:41:50.232" v="134" actId="14100"/>
          <ac:picMkLst>
            <pc:docMk/>
            <pc:sldMk cId="3204724560" sldId="257"/>
            <ac:picMk id="5" creationId="{1A9C3B01-56F1-C5DD-4BE6-52343C96C1FA}"/>
          </ac:picMkLst>
        </pc:picChg>
      </pc:sldChg>
      <pc:sldChg chg="new del">
        <pc:chgData name="Ajitesh Parihar" userId="118e4b2d-89c4-4a9f-819d-3f0e6195bf3a" providerId="ADAL" clId="{02F7B286-F6B7-4C96-B493-408CD45E6859}" dt="2025-01-24T09:41:11.075" v="131" actId="680"/>
        <pc:sldMkLst>
          <pc:docMk/>
          <pc:sldMk cId="1507054404" sldId="258"/>
        </pc:sldMkLst>
      </pc:sldChg>
      <pc:sldChg chg="addSp delSp modSp new mod setBg modNotesTx">
        <pc:chgData name="Ajitesh Parihar" userId="118e4b2d-89c4-4a9f-819d-3f0e6195bf3a" providerId="ADAL" clId="{02F7B286-F6B7-4C96-B493-408CD45E6859}" dt="2025-01-24T16:22:29.383" v="2628" actId="20577"/>
        <pc:sldMkLst>
          <pc:docMk/>
          <pc:sldMk cId="2622210272" sldId="258"/>
        </pc:sldMkLst>
        <pc:spChg chg="mod">
          <ac:chgData name="Ajitesh Parihar" userId="118e4b2d-89c4-4a9f-819d-3f0e6195bf3a" providerId="ADAL" clId="{02F7B286-F6B7-4C96-B493-408CD45E6859}" dt="2025-01-24T09:46:49.181" v="141" actId="26606"/>
          <ac:spMkLst>
            <pc:docMk/>
            <pc:sldMk cId="2622210272" sldId="258"/>
            <ac:spMk id="2" creationId="{CAA0B0D7-6B3E-3992-A56B-5205DF31A3FC}"/>
          </ac:spMkLst>
        </pc:spChg>
        <pc:spChg chg="add">
          <ac:chgData name="Ajitesh Parihar" userId="118e4b2d-89c4-4a9f-819d-3f0e6195bf3a" providerId="ADAL" clId="{02F7B286-F6B7-4C96-B493-408CD45E6859}" dt="2025-01-24T09:46:49.181" v="141" actId="26606"/>
          <ac:spMkLst>
            <pc:docMk/>
            <pc:sldMk cId="2622210272" sldId="258"/>
            <ac:spMk id="10" creationId="{1E70A317-DCED-4E80-AA2D-467D8702E5CB}"/>
          </ac:spMkLst>
        </pc:spChg>
        <pc:picChg chg="add mod">
          <ac:chgData name="Ajitesh Parihar" userId="118e4b2d-89c4-4a9f-819d-3f0e6195bf3a" providerId="ADAL" clId="{02F7B286-F6B7-4C96-B493-408CD45E6859}" dt="2025-01-24T09:46:49.181" v="141" actId="26606"/>
          <ac:picMkLst>
            <pc:docMk/>
            <pc:sldMk cId="2622210272" sldId="258"/>
            <ac:picMk id="5" creationId="{9C94A528-5324-F760-ECDF-6BC5CF38B46D}"/>
          </ac:picMkLst>
        </pc:picChg>
      </pc:sldChg>
      <pc:sldChg chg="addSp delSp modSp new mod setBg modNotesTx">
        <pc:chgData name="Ajitesh Parihar" userId="118e4b2d-89c4-4a9f-819d-3f0e6195bf3a" providerId="ADAL" clId="{02F7B286-F6B7-4C96-B493-408CD45E6859}" dt="2025-01-24T16:26:05.027" v="2630" actId="20577"/>
        <pc:sldMkLst>
          <pc:docMk/>
          <pc:sldMk cId="3081933375" sldId="259"/>
        </pc:sldMkLst>
        <pc:spChg chg="mod">
          <ac:chgData name="Ajitesh Parihar" userId="118e4b2d-89c4-4a9f-819d-3f0e6195bf3a" providerId="ADAL" clId="{02F7B286-F6B7-4C96-B493-408CD45E6859}" dt="2025-01-24T09:49:51.760" v="159" actId="1076"/>
          <ac:spMkLst>
            <pc:docMk/>
            <pc:sldMk cId="3081933375" sldId="259"/>
            <ac:spMk id="2" creationId="{E43DE9DC-48D7-441E-2841-61E8EB2A221E}"/>
          </ac:spMkLst>
        </pc:spChg>
        <pc:spChg chg="add">
          <ac:chgData name="Ajitesh Parihar" userId="118e4b2d-89c4-4a9f-819d-3f0e6195bf3a" providerId="ADAL" clId="{02F7B286-F6B7-4C96-B493-408CD45E6859}" dt="2025-01-24T09:49:31.838" v="155" actId="26606"/>
          <ac:spMkLst>
            <pc:docMk/>
            <pc:sldMk cId="3081933375" sldId="259"/>
            <ac:spMk id="10" creationId="{1E70A317-DCED-4E80-AA2D-467D8702E5CB}"/>
          </ac:spMkLst>
        </pc:spChg>
        <pc:picChg chg="add mod">
          <ac:chgData name="Ajitesh Parihar" userId="118e4b2d-89c4-4a9f-819d-3f0e6195bf3a" providerId="ADAL" clId="{02F7B286-F6B7-4C96-B493-408CD45E6859}" dt="2025-01-24T09:49:40.264" v="158" actId="1076"/>
          <ac:picMkLst>
            <pc:docMk/>
            <pc:sldMk cId="3081933375" sldId="259"/>
            <ac:picMk id="5" creationId="{9DA360A7-9D19-54C5-2DD7-B60E6B39A588}"/>
          </ac:picMkLst>
        </pc:picChg>
      </pc:sldChg>
      <pc:sldChg chg="addSp modSp new mod setBg modNotesTx">
        <pc:chgData name="Ajitesh Parihar" userId="118e4b2d-89c4-4a9f-819d-3f0e6195bf3a" providerId="ADAL" clId="{02F7B286-F6B7-4C96-B493-408CD45E6859}" dt="2025-01-24T11:58:14.037" v="2554" actId="20577"/>
        <pc:sldMkLst>
          <pc:docMk/>
          <pc:sldMk cId="2645563716" sldId="260"/>
        </pc:sldMkLst>
        <pc:spChg chg="mod">
          <ac:chgData name="Ajitesh Parihar" userId="118e4b2d-89c4-4a9f-819d-3f0e6195bf3a" providerId="ADAL" clId="{02F7B286-F6B7-4C96-B493-408CD45E6859}" dt="2025-01-24T09:59:11.534" v="239" actId="26606"/>
          <ac:spMkLst>
            <pc:docMk/>
            <pc:sldMk cId="2645563716" sldId="260"/>
            <ac:spMk id="2" creationId="{CF3CD5FB-70FF-0993-B561-6FC97F7F0326}"/>
          </ac:spMkLst>
        </pc:spChg>
        <pc:spChg chg="mod">
          <ac:chgData name="Ajitesh Parihar" userId="118e4b2d-89c4-4a9f-819d-3f0e6195bf3a" providerId="ADAL" clId="{02F7B286-F6B7-4C96-B493-408CD45E6859}" dt="2025-01-24T11:58:14.037" v="2554" actId="20577"/>
          <ac:spMkLst>
            <pc:docMk/>
            <pc:sldMk cId="2645563716" sldId="260"/>
            <ac:spMk id="3" creationId="{D4AF440F-69ED-1F52-900E-4587D753AE1E}"/>
          </ac:spMkLst>
        </pc:spChg>
        <pc:spChg chg="add">
          <ac:chgData name="Ajitesh Parihar" userId="118e4b2d-89c4-4a9f-819d-3f0e6195bf3a" providerId="ADAL" clId="{02F7B286-F6B7-4C96-B493-408CD45E6859}" dt="2025-01-24T09:59:11.534" v="239" actId="26606"/>
          <ac:spMkLst>
            <pc:docMk/>
            <pc:sldMk cId="2645563716" sldId="260"/>
            <ac:spMk id="10" creationId="{94AB646F-3BE3-47A3-B14F-9CB84F6BF5BD}"/>
          </ac:spMkLst>
        </pc:spChg>
        <pc:picChg chg="add mod">
          <ac:chgData name="Ajitesh Parihar" userId="118e4b2d-89c4-4a9f-819d-3f0e6195bf3a" providerId="ADAL" clId="{02F7B286-F6B7-4C96-B493-408CD45E6859}" dt="2025-01-24T09:59:11.534" v="239" actId="26606"/>
          <ac:picMkLst>
            <pc:docMk/>
            <pc:sldMk cId="2645563716" sldId="260"/>
            <ac:picMk id="5" creationId="{0F3C6D37-8559-2B15-74A6-A54662E16A7C}"/>
          </ac:picMkLst>
        </pc:picChg>
        <pc:picChg chg="add">
          <ac:chgData name="Ajitesh Parihar" userId="118e4b2d-89c4-4a9f-819d-3f0e6195bf3a" providerId="ADAL" clId="{02F7B286-F6B7-4C96-B493-408CD45E6859}" dt="2025-01-24T09:59:11.534" v="239" actId="26606"/>
          <ac:picMkLst>
            <pc:docMk/>
            <pc:sldMk cId="2645563716" sldId="260"/>
            <ac:picMk id="12" creationId="{E0BE7827-5B1A-4F37-BF70-19F7C5C6BDEB}"/>
          </ac:picMkLst>
        </pc:picChg>
      </pc:sldChg>
      <pc:sldChg chg="addSp delSp modSp new mod setBg modNotesTx">
        <pc:chgData name="Ajitesh Parihar" userId="118e4b2d-89c4-4a9f-819d-3f0e6195bf3a" providerId="ADAL" clId="{02F7B286-F6B7-4C96-B493-408CD45E6859}" dt="2025-01-24T11:58:16.947" v="2556" actId="20577"/>
        <pc:sldMkLst>
          <pc:docMk/>
          <pc:sldMk cId="64721474" sldId="261"/>
        </pc:sldMkLst>
        <pc:spChg chg="mod ord">
          <ac:chgData name="Ajitesh Parihar" userId="118e4b2d-89c4-4a9f-819d-3f0e6195bf3a" providerId="ADAL" clId="{02F7B286-F6B7-4C96-B493-408CD45E6859}" dt="2025-01-24T10:02:15.232" v="267" actId="14100"/>
          <ac:spMkLst>
            <pc:docMk/>
            <pc:sldMk cId="64721474" sldId="261"/>
            <ac:spMk id="2" creationId="{9C30E1D0-2EB6-32D1-6FFD-72BE2A71967E}"/>
          </ac:spMkLst>
        </pc:spChg>
        <pc:spChg chg="add mod">
          <ac:chgData name="Ajitesh Parihar" userId="118e4b2d-89c4-4a9f-819d-3f0e6195bf3a" providerId="ADAL" clId="{02F7B286-F6B7-4C96-B493-408CD45E6859}" dt="2025-01-24T11:58:16.947" v="2556" actId="20577"/>
          <ac:spMkLst>
            <pc:docMk/>
            <pc:sldMk cId="64721474" sldId="261"/>
            <ac:spMk id="10" creationId="{B61DDFAF-AF93-6899-0A09-982B4EE7C516}"/>
          </ac:spMkLst>
        </pc:spChg>
        <pc:spChg chg="add">
          <ac:chgData name="Ajitesh Parihar" userId="118e4b2d-89c4-4a9f-819d-3f0e6195bf3a" providerId="ADAL" clId="{02F7B286-F6B7-4C96-B493-408CD45E6859}" dt="2025-01-24T10:01:06.707" v="250" actId="26606"/>
          <ac:spMkLst>
            <pc:docMk/>
            <pc:sldMk cId="64721474" sldId="261"/>
            <ac:spMk id="13" creationId="{0EF2A0DA-AE81-4A45-972E-646AC2870C2F}"/>
          </ac:spMkLst>
        </pc:spChg>
        <pc:picChg chg="add mod">
          <ac:chgData name="Ajitesh Parihar" userId="118e4b2d-89c4-4a9f-819d-3f0e6195bf3a" providerId="ADAL" clId="{02F7B286-F6B7-4C96-B493-408CD45E6859}" dt="2025-01-24T10:01:06.707" v="250" actId="26606"/>
          <ac:picMkLst>
            <pc:docMk/>
            <pc:sldMk cId="64721474" sldId="261"/>
            <ac:picMk id="6" creationId="{6423F9E5-9D7A-DFF8-87ED-B878FB34B78F}"/>
          </ac:picMkLst>
        </pc:picChg>
        <pc:picChg chg="add">
          <ac:chgData name="Ajitesh Parihar" userId="118e4b2d-89c4-4a9f-819d-3f0e6195bf3a" providerId="ADAL" clId="{02F7B286-F6B7-4C96-B493-408CD45E6859}" dt="2025-01-24T10:01:06.707" v="250" actId="26606"/>
          <ac:picMkLst>
            <pc:docMk/>
            <pc:sldMk cId="64721474" sldId="261"/>
            <ac:picMk id="15" creationId="{B536FA4E-0152-4E27-91DA-0FC22D1846BB}"/>
          </ac:picMkLst>
        </pc:picChg>
      </pc:sldChg>
      <pc:sldChg chg="addSp delSp modSp new mod setBg modNotesTx">
        <pc:chgData name="Ajitesh Parihar" userId="118e4b2d-89c4-4a9f-819d-3f0e6195bf3a" providerId="ADAL" clId="{02F7B286-F6B7-4C96-B493-408CD45E6859}" dt="2025-01-24T11:58:20.556" v="2557" actId="20577"/>
        <pc:sldMkLst>
          <pc:docMk/>
          <pc:sldMk cId="2528607843" sldId="262"/>
        </pc:sldMkLst>
        <pc:spChg chg="mod ord">
          <ac:chgData name="Ajitesh Parihar" userId="118e4b2d-89c4-4a9f-819d-3f0e6195bf3a" providerId="ADAL" clId="{02F7B286-F6B7-4C96-B493-408CD45E6859}" dt="2025-01-24T10:07:16.440" v="331" actId="14100"/>
          <ac:spMkLst>
            <pc:docMk/>
            <pc:sldMk cId="2528607843" sldId="262"/>
            <ac:spMk id="2" creationId="{627E707F-0868-10FD-B836-C1C0A5300F0F}"/>
          </ac:spMkLst>
        </pc:spChg>
        <pc:spChg chg="add mod">
          <ac:chgData name="Ajitesh Parihar" userId="118e4b2d-89c4-4a9f-819d-3f0e6195bf3a" providerId="ADAL" clId="{02F7B286-F6B7-4C96-B493-408CD45E6859}" dt="2025-01-24T11:58:20.556" v="2557" actId="20577"/>
          <ac:spMkLst>
            <pc:docMk/>
            <pc:sldMk cId="2528607843" sldId="262"/>
            <ac:spMk id="9" creationId="{4E8B21A5-AA80-DDC3-C30C-D6677C4802CF}"/>
          </ac:spMkLst>
        </pc:spChg>
        <pc:spChg chg="add">
          <ac:chgData name="Ajitesh Parihar" userId="118e4b2d-89c4-4a9f-819d-3f0e6195bf3a" providerId="ADAL" clId="{02F7B286-F6B7-4C96-B493-408CD45E6859}" dt="2025-01-24T10:03:26.995" v="272" actId="26606"/>
          <ac:spMkLst>
            <pc:docMk/>
            <pc:sldMk cId="2528607843" sldId="262"/>
            <ac:spMk id="12" creationId="{0EF2A0DA-AE81-4A45-972E-646AC2870C2F}"/>
          </ac:spMkLst>
        </pc:spChg>
        <pc:picChg chg="add mod">
          <ac:chgData name="Ajitesh Parihar" userId="118e4b2d-89c4-4a9f-819d-3f0e6195bf3a" providerId="ADAL" clId="{02F7B286-F6B7-4C96-B493-408CD45E6859}" dt="2025-01-24T10:03:42.584" v="274" actId="1076"/>
          <ac:picMkLst>
            <pc:docMk/>
            <pc:sldMk cId="2528607843" sldId="262"/>
            <ac:picMk id="5" creationId="{63746B8E-F197-9C86-316D-392AF14D4202}"/>
          </ac:picMkLst>
        </pc:picChg>
        <pc:picChg chg="add">
          <ac:chgData name="Ajitesh Parihar" userId="118e4b2d-89c4-4a9f-819d-3f0e6195bf3a" providerId="ADAL" clId="{02F7B286-F6B7-4C96-B493-408CD45E6859}" dt="2025-01-24T10:03:26.995" v="272" actId="26606"/>
          <ac:picMkLst>
            <pc:docMk/>
            <pc:sldMk cId="2528607843" sldId="262"/>
            <ac:picMk id="14" creationId="{B536FA4E-0152-4E27-91DA-0FC22D1846BB}"/>
          </ac:picMkLst>
        </pc:picChg>
      </pc:sldChg>
      <pc:sldChg chg="addSp modSp new mod setBg modNotesTx">
        <pc:chgData name="Ajitesh Parihar" userId="118e4b2d-89c4-4a9f-819d-3f0e6195bf3a" providerId="ADAL" clId="{02F7B286-F6B7-4C96-B493-408CD45E6859}" dt="2025-01-24T10:11:45.407" v="409" actId="26606"/>
        <pc:sldMkLst>
          <pc:docMk/>
          <pc:sldMk cId="2229326365" sldId="263"/>
        </pc:sldMkLst>
        <pc:spChg chg="mod">
          <ac:chgData name="Ajitesh Parihar" userId="118e4b2d-89c4-4a9f-819d-3f0e6195bf3a" providerId="ADAL" clId="{02F7B286-F6B7-4C96-B493-408CD45E6859}" dt="2025-01-24T10:11:45.407" v="409" actId="26606"/>
          <ac:spMkLst>
            <pc:docMk/>
            <pc:sldMk cId="2229326365" sldId="263"/>
            <ac:spMk id="2" creationId="{04EE48AE-743B-0BBF-7FA1-14B3EFDBAC54}"/>
          </ac:spMkLst>
        </pc:spChg>
        <pc:spChg chg="mod ord">
          <ac:chgData name="Ajitesh Parihar" userId="118e4b2d-89c4-4a9f-819d-3f0e6195bf3a" providerId="ADAL" clId="{02F7B286-F6B7-4C96-B493-408CD45E6859}" dt="2025-01-24T10:11:45.407" v="409" actId="26606"/>
          <ac:spMkLst>
            <pc:docMk/>
            <pc:sldMk cId="2229326365" sldId="263"/>
            <ac:spMk id="3" creationId="{428E6CF0-C3C9-6B1A-232C-A55634DC05A7}"/>
          </ac:spMkLst>
        </pc:spChg>
        <pc:spChg chg="add">
          <ac:chgData name="Ajitesh Parihar" userId="118e4b2d-89c4-4a9f-819d-3f0e6195bf3a" providerId="ADAL" clId="{02F7B286-F6B7-4C96-B493-408CD45E6859}" dt="2025-01-24T10:11:45.407" v="409" actId="26606"/>
          <ac:spMkLst>
            <pc:docMk/>
            <pc:sldMk cId="2229326365" sldId="263"/>
            <ac:spMk id="10" creationId="{D98318E6-69F4-42F4-AB85-F01AA0DAF3A4}"/>
          </ac:spMkLst>
        </pc:spChg>
        <pc:picChg chg="add mod">
          <ac:chgData name="Ajitesh Parihar" userId="118e4b2d-89c4-4a9f-819d-3f0e6195bf3a" providerId="ADAL" clId="{02F7B286-F6B7-4C96-B493-408CD45E6859}" dt="2025-01-24T10:11:45.407" v="409" actId="26606"/>
          <ac:picMkLst>
            <pc:docMk/>
            <pc:sldMk cId="2229326365" sldId="263"/>
            <ac:picMk id="5" creationId="{0027B54C-1B8D-A408-6241-5438692136F8}"/>
          </ac:picMkLst>
        </pc:picChg>
        <pc:picChg chg="add">
          <ac:chgData name="Ajitesh Parihar" userId="118e4b2d-89c4-4a9f-819d-3f0e6195bf3a" providerId="ADAL" clId="{02F7B286-F6B7-4C96-B493-408CD45E6859}" dt="2025-01-24T10:11:45.407" v="409" actId="26606"/>
          <ac:picMkLst>
            <pc:docMk/>
            <pc:sldMk cId="2229326365" sldId="263"/>
            <ac:picMk id="12" creationId="{559DF61F-9058-49C9-8F75-DC501F983B0E}"/>
          </ac:picMkLst>
        </pc:picChg>
      </pc:sldChg>
      <pc:sldChg chg="addSp delSp modSp new mod setBg modNotesTx">
        <pc:chgData name="Ajitesh Parihar" userId="118e4b2d-89c4-4a9f-819d-3f0e6195bf3a" providerId="ADAL" clId="{02F7B286-F6B7-4C96-B493-408CD45E6859}" dt="2025-01-24T10:16:38.615" v="521" actId="1076"/>
        <pc:sldMkLst>
          <pc:docMk/>
          <pc:sldMk cId="3139743666" sldId="264"/>
        </pc:sldMkLst>
        <pc:spChg chg="mod">
          <ac:chgData name="Ajitesh Parihar" userId="118e4b2d-89c4-4a9f-819d-3f0e6195bf3a" providerId="ADAL" clId="{02F7B286-F6B7-4C96-B493-408CD45E6859}" dt="2025-01-24T10:16:38.615" v="521" actId="1076"/>
          <ac:spMkLst>
            <pc:docMk/>
            <pc:sldMk cId="3139743666" sldId="264"/>
            <ac:spMk id="2" creationId="{75747274-CAD4-018A-1897-2483DB218FDA}"/>
          </ac:spMkLst>
        </pc:spChg>
        <pc:spChg chg="add">
          <ac:chgData name="Ajitesh Parihar" userId="118e4b2d-89c4-4a9f-819d-3f0e6195bf3a" providerId="ADAL" clId="{02F7B286-F6B7-4C96-B493-408CD45E6859}" dt="2025-01-24T10:15:48.383" v="509" actId="26606"/>
          <ac:spMkLst>
            <pc:docMk/>
            <pc:sldMk cId="3139743666" sldId="264"/>
            <ac:spMk id="9" creationId="{72CA733A-8D25-4E63-8273-CC14052E0E8A}"/>
          </ac:spMkLst>
        </pc:spChg>
        <pc:picChg chg="add mod modCrop">
          <ac:chgData name="Ajitesh Parihar" userId="118e4b2d-89c4-4a9f-819d-3f0e6195bf3a" providerId="ADAL" clId="{02F7B286-F6B7-4C96-B493-408CD45E6859}" dt="2025-01-24T10:16:29.048" v="519" actId="732"/>
          <ac:picMkLst>
            <pc:docMk/>
            <pc:sldMk cId="3139743666" sldId="264"/>
            <ac:picMk id="4" creationId="{A759F880-E4F7-7F31-D81A-C7286FE11049}"/>
          </ac:picMkLst>
        </pc:picChg>
        <pc:picChg chg="add">
          <ac:chgData name="Ajitesh Parihar" userId="118e4b2d-89c4-4a9f-819d-3f0e6195bf3a" providerId="ADAL" clId="{02F7B286-F6B7-4C96-B493-408CD45E6859}" dt="2025-01-24T10:15:48.383" v="509" actId="26606"/>
          <ac:picMkLst>
            <pc:docMk/>
            <pc:sldMk cId="3139743666" sldId="264"/>
            <ac:picMk id="11" creationId="{2BFB581C-2142-4222-9A3B-905AD6C09535}"/>
          </ac:picMkLst>
        </pc:picChg>
      </pc:sldChg>
      <pc:sldChg chg="addSp delSp modSp new mod setBg modNotesTx">
        <pc:chgData name="Ajitesh Parihar" userId="118e4b2d-89c4-4a9f-819d-3f0e6195bf3a" providerId="ADAL" clId="{02F7B286-F6B7-4C96-B493-408CD45E6859}" dt="2025-01-24T11:33:38.795" v="2500" actId="20577"/>
        <pc:sldMkLst>
          <pc:docMk/>
          <pc:sldMk cId="2741795154" sldId="265"/>
        </pc:sldMkLst>
        <pc:spChg chg="mod">
          <ac:chgData name="Ajitesh Parihar" userId="118e4b2d-89c4-4a9f-819d-3f0e6195bf3a" providerId="ADAL" clId="{02F7B286-F6B7-4C96-B493-408CD45E6859}" dt="2025-01-24T11:14:41.103" v="1675" actId="20577"/>
          <ac:spMkLst>
            <pc:docMk/>
            <pc:sldMk cId="2741795154" sldId="265"/>
            <ac:spMk id="2" creationId="{C77FAE5B-0035-D4BF-24D6-C70A7D39EF87}"/>
          </ac:spMkLst>
        </pc:spChg>
        <pc:spChg chg="mod">
          <ac:chgData name="Ajitesh Parihar" userId="118e4b2d-89c4-4a9f-819d-3f0e6195bf3a" providerId="ADAL" clId="{02F7B286-F6B7-4C96-B493-408CD45E6859}" dt="2025-01-24T11:33:38.795" v="2500" actId="20577"/>
          <ac:spMkLst>
            <pc:docMk/>
            <pc:sldMk cId="2741795154" sldId="265"/>
            <ac:spMk id="3" creationId="{CA177F5D-A35D-0DA7-3427-3DE4D96C4EC4}"/>
          </ac:spMkLst>
        </pc:spChg>
        <pc:spChg chg="add">
          <ac:chgData name="Ajitesh Parihar" userId="118e4b2d-89c4-4a9f-819d-3f0e6195bf3a" providerId="ADAL" clId="{02F7B286-F6B7-4C96-B493-408CD45E6859}" dt="2025-01-24T10:33:05.154" v="666" actId="26606"/>
          <ac:spMkLst>
            <pc:docMk/>
            <pc:sldMk cId="2741795154" sldId="265"/>
            <ac:spMk id="12" creationId="{0EF2A0DA-AE81-4A45-972E-646AC2870C2F}"/>
          </ac:spMkLst>
        </pc:spChg>
        <pc:picChg chg="add mod ord">
          <ac:chgData name="Ajitesh Parihar" userId="118e4b2d-89c4-4a9f-819d-3f0e6195bf3a" providerId="ADAL" clId="{02F7B286-F6B7-4C96-B493-408CD45E6859}" dt="2025-01-24T10:33:19.964" v="668" actId="1076"/>
          <ac:picMkLst>
            <pc:docMk/>
            <pc:sldMk cId="2741795154" sldId="265"/>
            <ac:picMk id="7" creationId="{3AC49B11-E5FA-5C8F-ABA7-22643DFB490F}"/>
          </ac:picMkLst>
        </pc:picChg>
        <pc:picChg chg="add">
          <ac:chgData name="Ajitesh Parihar" userId="118e4b2d-89c4-4a9f-819d-3f0e6195bf3a" providerId="ADAL" clId="{02F7B286-F6B7-4C96-B493-408CD45E6859}" dt="2025-01-24T10:33:05.154" v="666" actId="26606"/>
          <ac:picMkLst>
            <pc:docMk/>
            <pc:sldMk cId="2741795154" sldId="265"/>
            <ac:picMk id="14" creationId="{B536FA4E-0152-4E27-91DA-0FC22D1846BB}"/>
          </ac:picMkLst>
        </pc:picChg>
      </pc:sldChg>
      <pc:sldChg chg="addSp delSp modSp new mod setBg modNotesTx">
        <pc:chgData name="Ajitesh Parihar" userId="118e4b2d-89c4-4a9f-819d-3f0e6195bf3a" providerId="ADAL" clId="{02F7B286-F6B7-4C96-B493-408CD45E6859}" dt="2025-01-24T10:55:26.603" v="788" actId="20577"/>
        <pc:sldMkLst>
          <pc:docMk/>
          <pc:sldMk cId="1021933933" sldId="266"/>
        </pc:sldMkLst>
        <pc:spChg chg="mod">
          <ac:chgData name="Ajitesh Parihar" userId="118e4b2d-89c4-4a9f-819d-3f0e6195bf3a" providerId="ADAL" clId="{02F7B286-F6B7-4C96-B493-408CD45E6859}" dt="2025-01-24T10:51:46.329" v="710" actId="26606"/>
          <ac:spMkLst>
            <pc:docMk/>
            <pc:sldMk cId="1021933933" sldId="266"/>
            <ac:spMk id="2" creationId="{3561424D-F423-0F6D-3D56-9BC182F650B1}"/>
          </ac:spMkLst>
        </pc:spChg>
        <pc:spChg chg="add mod">
          <ac:chgData name="Ajitesh Parihar" userId="118e4b2d-89c4-4a9f-819d-3f0e6195bf3a" providerId="ADAL" clId="{02F7B286-F6B7-4C96-B493-408CD45E6859}" dt="2025-01-24T10:55:26.603" v="788" actId="20577"/>
          <ac:spMkLst>
            <pc:docMk/>
            <pc:sldMk cId="1021933933" sldId="266"/>
            <ac:spMk id="10" creationId="{39E88EE2-B9B7-DED7-6760-32599B92608C}"/>
          </ac:spMkLst>
        </pc:spChg>
        <pc:spChg chg="add">
          <ac:chgData name="Ajitesh Parihar" userId="118e4b2d-89c4-4a9f-819d-3f0e6195bf3a" providerId="ADAL" clId="{02F7B286-F6B7-4C96-B493-408CD45E6859}" dt="2025-01-24T10:51:46.329" v="710" actId="26606"/>
          <ac:spMkLst>
            <pc:docMk/>
            <pc:sldMk cId="1021933933" sldId="266"/>
            <ac:spMk id="16" creationId="{D98318E6-69F4-42F4-AB85-F01AA0DAF3A4}"/>
          </ac:spMkLst>
        </pc:spChg>
        <pc:picChg chg="add mod modCrop">
          <ac:chgData name="Ajitesh Parihar" userId="118e4b2d-89c4-4a9f-819d-3f0e6195bf3a" providerId="ADAL" clId="{02F7B286-F6B7-4C96-B493-408CD45E6859}" dt="2025-01-24T10:53:50.271" v="761" actId="18131"/>
          <ac:picMkLst>
            <pc:docMk/>
            <pc:sldMk cId="1021933933" sldId="266"/>
            <ac:picMk id="5" creationId="{506FFC4A-E5B1-E549-39F7-B80C74BA6A29}"/>
          </ac:picMkLst>
        </pc:picChg>
        <pc:picChg chg="add mod ord">
          <ac:chgData name="Ajitesh Parihar" userId="118e4b2d-89c4-4a9f-819d-3f0e6195bf3a" providerId="ADAL" clId="{02F7B286-F6B7-4C96-B493-408CD45E6859}" dt="2025-01-24T10:51:46.329" v="710" actId="26606"/>
          <ac:picMkLst>
            <pc:docMk/>
            <pc:sldMk cId="1021933933" sldId="266"/>
            <ac:picMk id="7" creationId="{FBD77162-5B0D-E85E-297E-56192D70DF0C}"/>
          </ac:picMkLst>
        </pc:picChg>
        <pc:picChg chg="add mod">
          <ac:chgData name="Ajitesh Parihar" userId="118e4b2d-89c4-4a9f-819d-3f0e6195bf3a" providerId="ADAL" clId="{02F7B286-F6B7-4C96-B493-408CD45E6859}" dt="2025-01-24T10:51:46.329" v="710" actId="26606"/>
          <ac:picMkLst>
            <pc:docMk/>
            <pc:sldMk cId="1021933933" sldId="266"/>
            <ac:picMk id="9" creationId="{1EC84423-E323-F793-052B-E111F555E5AB}"/>
          </ac:picMkLst>
        </pc:picChg>
        <pc:picChg chg="add">
          <ac:chgData name="Ajitesh Parihar" userId="118e4b2d-89c4-4a9f-819d-3f0e6195bf3a" providerId="ADAL" clId="{02F7B286-F6B7-4C96-B493-408CD45E6859}" dt="2025-01-24T10:51:46.329" v="710" actId="26606"/>
          <ac:picMkLst>
            <pc:docMk/>
            <pc:sldMk cId="1021933933" sldId="266"/>
            <ac:picMk id="18" creationId="{559DF61F-9058-49C9-8F75-DC501F983B0E}"/>
          </ac:picMkLst>
        </pc:picChg>
      </pc:sldChg>
      <pc:sldChg chg="addSp delSp modSp new mod setBg modNotesTx">
        <pc:chgData name="Ajitesh Parihar" userId="118e4b2d-89c4-4a9f-819d-3f0e6195bf3a" providerId="ADAL" clId="{02F7B286-F6B7-4C96-B493-408CD45E6859}" dt="2025-01-24T11:08:56.398" v="1336" actId="20577"/>
        <pc:sldMkLst>
          <pc:docMk/>
          <pc:sldMk cId="4041569053" sldId="267"/>
        </pc:sldMkLst>
        <pc:spChg chg="mod">
          <ac:chgData name="Ajitesh Parihar" userId="118e4b2d-89c4-4a9f-819d-3f0e6195bf3a" providerId="ADAL" clId="{02F7B286-F6B7-4C96-B493-408CD45E6859}" dt="2025-01-24T10:59:36.282" v="869" actId="20577"/>
          <ac:spMkLst>
            <pc:docMk/>
            <pc:sldMk cId="4041569053" sldId="267"/>
            <ac:spMk id="2" creationId="{172E3AD1-88FF-EDF8-D4B5-FB4910D26CCD}"/>
          </ac:spMkLst>
        </pc:spChg>
        <pc:spChg chg="mod ord">
          <ac:chgData name="Ajitesh Parihar" userId="118e4b2d-89c4-4a9f-819d-3f0e6195bf3a" providerId="ADAL" clId="{02F7B286-F6B7-4C96-B493-408CD45E6859}" dt="2025-01-24T11:02:24.077" v="879" actId="6549"/>
          <ac:spMkLst>
            <pc:docMk/>
            <pc:sldMk cId="4041569053" sldId="267"/>
            <ac:spMk id="3" creationId="{7840F372-884C-69AA-9F09-DC061173D178}"/>
          </ac:spMkLst>
        </pc:spChg>
        <pc:spChg chg="add">
          <ac:chgData name="Ajitesh Parihar" userId="118e4b2d-89c4-4a9f-819d-3f0e6195bf3a" providerId="ADAL" clId="{02F7B286-F6B7-4C96-B493-408CD45E6859}" dt="2025-01-24T10:59:16.130" v="821" actId="26606"/>
          <ac:spMkLst>
            <pc:docMk/>
            <pc:sldMk cId="4041569053" sldId="267"/>
            <ac:spMk id="10" creationId="{D98318E6-69F4-42F4-AB85-F01AA0DAF3A4}"/>
          </ac:spMkLst>
        </pc:spChg>
        <pc:picChg chg="add mod">
          <ac:chgData name="Ajitesh Parihar" userId="118e4b2d-89c4-4a9f-819d-3f0e6195bf3a" providerId="ADAL" clId="{02F7B286-F6B7-4C96-B493-408CD45E6859}" dt="2025-01-24T10:59:16.130" v="821" actId="26606"/>
          <ac:picMkLst>
            <pc:docMk/>
            <pc:sldMk cId="4041569053" sldId="267"/>
            <ac:picMk id="5" creationId="{2DDCFAB6-9E1C-F8F3-70EF-751C16660096}"/>
          </ac:picMkLst>
        </pc:picChg>
        <pc:picChg chg="add">
          <ac:chgData name="Ajitesh Parihar" userId="118e4b2d-89c4-4a9f-819d-3f0e6195bf3a" providerId="ADAL" clId="{02F7B286-F6B7-4C96-B493-408CD45E6859}" dt="2025-01-24T10:59:16.130" v="821" actId="26606"/>
          <ac:picMkLst>
            <pc:docMk/>
            <pc:sldMk cId="4041569053" sldId="267"/>
            <ac:picMk id="12" creationId="{559DF61F-9058-49C9-8F75-DC501F983B0E}"/>
          </ac:picMkLst>
        </pc:picChg>
      </pc:sldChg>
      <pc:sldChg chg="addSp modSp new mod setBg modNotesTx">
        <pc:chgData name="Ajitesh Parihar" userId="118e4b2d-89c4-4a9f-819d-3f0e6195bf3a" providerId="ADAL" clId="{02F7B286-F6B7-4C96-B493-408CD45E6859}" dt="2025-01-24T16:12:12.337" v="2616" actId="27636"/>
        <pc:sldMkLst>
          <pc:docMk/>
          <pc:sldMk cId="2906989307" sldId="268"/>
        </pc:sldMkLst>
      </pc:sldChg>
      <pc:sldChg chg="addSp delSp modSp new mod setBg modNotesTx">
        <pc:chgData name="Ajitesh Parihar" userId="118e4b2d-89c4-4a9f-819d-3f0e6195bf3a" providerId="ADAL" clId="{02F7B286-F6B7-4C96-B493-408CD45E6859}" dt="2025-01-24T11:58:39.492" v="2558" actId="20577"/>
        <pc:sldMkLst>
          <pc:docMk/>
          <pc:sldMk cId="1315511359" sldId="269"/>
        </pc:sldMkLst>
        <pc:spChg chg="mod">
          <ac:chgData name="Ajitesh Parihar" userId="118e4b2d-89c4-4a9f-819d-3f0e6195bf3a" providerId="ADAL" clId="{02F7B286-F6B7-4C96-B493-408CD45E6859}" dt="2025-01-24T11:25:55.575" v="1950" actId="26606"/>
          <ac:spMkLst>
            <pc:docMk/>
            <pc:sldMk cId="1315511359" sldId="269"/>
            <ac:spMk id="2" creationId="{A78AA65D-9FA5-AE2F-0272-E8DD6F2B72E5}"/>
          </ac:spMkLst>
        </pc:spChg>
        <pc:spChg chg="mod">
          <ac:chgData name="Ajitesh Parihar" userId="118e4b2d-89c4-4a9f-819d-3f0e6195bf3a" providerId="ADAL" clId="{02F7B286-F6B7-4C96-B493-408CD45E6859}" dt="2025-01-24T11:58:39.492" v="2558" actId="20577"/>
          <ac:spMkLst>
            <pc:docMk/>
            <pc:sldMk cId="1315511359" sldId="269"/>
            <ac:spMk id="3" creationId="{1D95A6D6-677F-6C98-EC19-7FC5BCEE4F2E}"/>
          </ac:spMkLst>
        </pc:spChg>
        <pc:spChg chg="add">
          <ac:chgData name="Ajitesh Parihar" userId="118e4b2d-89c4-4a9f-819d-3f0e6195bf3a" providerId="ADAL" clId="{02F7B286-F6B7-4C96-B493-408CD45E6859}" dt="2025-01-24T11:25:55.575" v="1950" actId="26606"/>
          <ac:spMkLst>
            <pc:docMk/>
            <pc:sldMk cId="1315511359" sldId="269"/>
            <ac:spMk id="16" creationId="{28CDD186-03E3-4AED-BEB6-0B3BEC20807E}"/>
          </ac:spMkLst>
        </pc:spChg>
        <pc:picChg chg="add mod">
          <ac:chgData name="Ajitesh Parihar" userId="118e4b2d-89c4-4a9f-819d-3f0e6195bf3a" providerId="ADAL" clId="{02F7B286-F6B7-4C96-B493-408CD45E6859}" dt="2025-01-24T11:26:03.741" v="1952" actId="1076"/>
          <ac:picMkLst>
            <pc:docMk/>
            <pc:sldMk cId="1315511359" sldId="269"/>
            <ac:picMk id="7" creationId="{59BA0758-BF2F-47DF-DE2F-6CB256CC18CA}"/>
          </ac:picMkLst>
        </pc:picChg>
        <pc:picChg chg="add">
          <ac:chgData name="Ajitesh Parihar" userId="118e4b2d-89c4-4a9f-819d-3f0e6195bf3a" providerId="ADAL" clId="{02F7B286-F6B7-4C96-B493-408CD45E6859}" dt="2025-01-24T11:25:55.575" v="1950" actId="26606"/>
          <ac:picMkLst>
            <pc:docMk/>
            <pc:sldMk cId="1315511359" sldId="269"/>
            <ac:picMk id="17" creationId="{1CF706DA-13E8-4A4F-9260-551FB8127BDD}"/>
          </ac:picMkLst>
        </pc:picChg>
      </pc:sldChg>
      <pc:sldChg chg="addSp delSp modSp new mod setBg modNotesTx">
        <pc:chgData name="Ajitesh Parihar" userId="118e4b2d-89c4-4a9f-819d-3f0e6195bf3a" providerId="ADAL" clId="{02F7B286-F6B7-4C96-B493-408CD45E6859}" dt="2025-01-24T11:31:57.955" v="2490" actId="20577"/>
        <pc:sldMkLst>
          <pc:docMk/>
          <pc:sldMk cId="2486011500" sldId="270"/>
        </pc:sldMkLst>
        <pc:spChg chg="mod">
          <ac:chgData name="Ajitesh Parihar" userId="118e4b2d-89c4-4a9f-819d-3f0e6195bf3a" providerId="ADAL" clId="{02F7B286-F6B7-4C96-B493-408CD45E6859}" dt="2025-01-24T11:28:54.571" v="1994" actId="26606"/>
          <ac:spMkLst>
            <pc:docMk/>
            <pc:sldMk cId="2486011500" sldId="270"/>
            <ac:spMk id="2" creationId="{BD08FFE5-A17D-F990-4777-782A2FEBB864}"/>
          </ac:spMkLst>
        </pc:spChg>
        <pc:spChg chg="add">
          <ac:chgData name="Ajitesh Parihar" userId="118e4b2d-89c4-4a9f-819d-3f0e6195bf3a" providerId="ADAL" clId="{02F7B286-F6B7-4C96-B493-408CD45E6859}" dt="2025-01-24T11:28:54.571" v="1994" actId="26606"/>
          <ac:spMkLst>
            <pc:docMk/>
            <pc:sldMk cId="2486011500" sldId="270"/>
            <ac:spMk id="10" creationId="{1E70A317-DCED-4E80-AA2D-467D8702E5CB}"/>
          </ac:spMkLst>
        </pc:spChg>
        <pc:spChg chg="add">
          <ac:chgData name="Ajitesh Parihar" userId="118e4b2d-89c4-4a9f-819d-3f0e6195bf3a" providerId="ADAL" clId="{02F7B286-F6B7-4C96-B493-408CD45E6859}" dt="2025-01-24T11:28:54.571" v="1994" actId="26606"/>
          <ac:spMkLst>
            <pc:docMk/>
            <pc:sldMk cId="2486011500" sldId="270"/>
            <ac:spMk id="12" creationId="{A6D87845-294F-40CB-BC48-46455460D292}"/>
          </ac:spMkLst>
        </pc:spChg>
        <pc:picChg chg="add mod ord">
          <ac:chgData name="Ajitesh Parihar" userId="118e4b2d-89c4-4a9f-819d-3f0e6195bf3a" providerId="ADAL" clId="{02F7B286-F6B7-4C96-B493-408CD45E6859}" dt="2025-01-24T11:28:54.571" v="1994" actId="26606"/>
          <ac:picMkLst>
            <pc:docMk/>
            <pc:sldMk cId="2486011500" sldId="270"/>
            <ac:picMk id="5" creationId="{67720B48-3E9A-CBDC-8AD8-DA88182ED64E}"/>
          </ac:picMkLst>
        </pc:picChg>
      </pc:sldChg>
      <pc:sldChg chg="addSp modSp new mod setBg">
        <pc:chgData name="Ajitesh Parihar" userId="118e4b2d-89c4-4a9f-819d-3f0e6195bf3a" providerId="ADAL" clId="{02F7B286-F6B7-4C96-B493-408CD45E6859}" dt="2025-01-24T11:36:51.109" v="2551" actId="26606"/>
        <pc:sldMkLst>
          <pc:docMk/>
          <pc:sldMk cId="734094296" sldId="271"/>
        </pc:sldMkLst>
        <pc:spChg chg="mod ord">
          <ac:chgData name="Ajitesh Parihar" userId="118e4b2d-89c4-4a9f-819d-3f0e6195bf3a" providerId="ADAL" clId="{02F7B286-F6B7-4C96-B493-408CD45E6859}" dt="2025-01-24T11:36:51.109" v="2551" actId="26606"/>
          <ac:spMkLst>
            <pc:docMk/>
            <pc:sldMk cId="734094296" sldId="271"/>
            <ac:spMk id="2" creationId="{22151BF6-1A9C-5CFF-E8CD-1C08671B6693}"/>
          </ac:spMkLst>
        </pc:spChg>
        <pc:spChg chg="mod">
          <ac:chgData name="Ajitesh Parihar" userId="118e4b2d-89c4-4a9f-819d-3f0e6195bf3a" providerId="ADAL" clId="{02F7B286-F6B7-4C96-B493-408CD45E6859}" dt="2025-01-24T11:36:51.109" v="2551" actId="26606"/>
          <ac:spMkLst>
            <pc:docMk/>
            <pc:sldMk cId="734094296" sldId="271"/>
            <ac:spMk id="3" creationId="{F437E5ED-1C40-62B5-E623-54386028DB9C}"/>
          </ac:spMkLst>
        </pc:spChg>
        <pc:spChg chg="add">
          <ac:chgData name="Ajitesh Parihar" userId="118e4b2d-89c4-4a9f-819d-3f0e6195bf3a" providerId="ADAL" clId="{02F7B286-F6B7-4C96-B493-408CD45E6859}" dt="2025-01-24T11:36:51.109" v="2551" actId="26606"/>
          <ac:spMkLst>
            <pc:docMk/>
            <pc:sldMk cId="734094296" sldId="271"/>
            <ac:spMk id="8" creationId="{8DEB9D55-38C8-45B4-BB2D-4FDBBDB08C37}"/>
          </ac:spMkLst>
        </pc:spChg>
        <pc:spChg chg="add">
          <ac:chgData name="Ajitesh Parihar" userId="118e4b2d-89c4-4a9f-819d-3f0e6195bf3a" providerId="ADAL" clId="{02F7B286-F6B7-4C96-B493-408CD45E6859}" dt="2025-01-24T11:36:51.109" v="2551" actId="26606"/>
          <ac:spMkLst>
            <pc:docMk/>
            <pc:sldMk cId="734094296" sldId="271"/>
            <ac:spMk id="10" creationId="{B40DDA79-7866-468E-A33D-D8341D900EC5}"/>
          </ac:spMkLst>
        </pc:spChg>
      </pc:sldChg>
      <pc:sldMasterChg chg="del addSldLayout delSldLayout">
        <pc:chgData name="Ajitesh Parihar" userId="118e4b2d-89c4-4a9f-819d-3f0e6195bf3a" providerId="ADAL" clId="{02F7B286-F6B7-4C96-B493-408CD45E6859}" dt="2025-01-24T09:27:06.196" v="19" actId="26606"/>
        <pc:sldMasterMkLst>
          <pc:docMk/>
          <pc:sldMasterMk cId="1011923462" sldId="2147483648"/>
        </pc:sldMasterMkLst>
        <pc:sldLayoutChg chg="add del">
          <pc:chgData name="Ajitesh Parihar" userId="118e4b2d-89c4-4a9f-819d-3f0e6195bf3a" providerId="ADAL" clId="{02F7B286-F6B7-4C96-B493-408CD45E6859}" dt="2025-01-24T09:27:06.196" v="19" actId="26606"/>
          <pc:sldLayoutMkLst>
            <pc:docMk/>
            <pc:sldMasterMk cId="1011923462" sldId="2147483648"/>
            <pc:sldLayoutMk cId="1570844013" sldId="2147483649"/>
          </pc:sldLayoutMkLst>
        </pc:sldLayoutChg>
      </pc:sldMasterChg>
      <pc:sldMasterChg chg="add addSldLayout">
        <pc:chgData name="Ajitesh Parihar" userId="118e4b2d-89c4-4a9f-819d-3f0e6195bf3a" providerId="ADAL" clId="{02F7B286-F6B7-4C96-B493-408CD45E6859}" dt="2025-01-24T09:27:06.196" v="19" actId="26606"/>
        <pc:sldMasterMkLst>
          <pc:docMk/>
          <pc:sldMasterMk cId="391016953" sldId="2147483718"/>
        </pc:sldMasterMkLst>
        <pc:sldLayoutChg chg="add">
          <pc:chgData name="Ajitesh Parihar" userId="118e4b2d-89c4-4a9f-819d-3f0e6195bf3a" providerId="ADAL" clId="{02F7B286-F6B7-4C96-B493-408CD45E6859}" dt="2025-01-24T09:27:06.196" v="19" actId="26606"/>
          <pc:sldLayoutMkLst>
            <pc:docMk/>
            <pc:sldMasterMk cId="391016953" sldId="2147483718"/>
            <pc:sldLayoutMk cId="218900071" sldId="2147483701"/>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3754929266" sldId="2147483702"/>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872160764" sldId="2147483703"/>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2035717568" sldId="2147483704"/>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3170886636" sldId="2147483705"/>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1892796097" sldId="2147483706"/>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801247619" sldId="2147483707"/>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1390025606" sldId="2147483708"/>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3697109939" sldId="2147483709"/>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308988332" sldId="2147483710"/>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754776839" sldId="2147483711"/>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651949496" sldId="2147483712"/>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1905043281" sldId="2147483713"/>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2001314164" sldId="2147483714"/>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1448175466" sldId="2147483715"/>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2355703897" sldId="2147483716"/>
          </pc:sldLayoutMkLst>
        </pc:sldLayoutChg>
        <pc:sldLayoutChg chg="add">
          <pc:chgData name="Ajitesh Parihar" userId="118e4b2d-89c4-4a9f-819d-3f0e6195bf3a" providerId="ADAL" clId="{02F7B286-F6B7-4C96-B493-408CD45E6859}" dt="2025-01-24T09:27:06.196" v="19" actId="26606"/>
          <pc:sldLayoutMkLst>
            <pc:docMk/>
            <pc:sldMasterMk cId="391016953" sldId="2147483718"/>
            <pc:sldLayoutMk cId="1632722671"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92DAB-249C-49AB-83E2-77257A954339}"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40373-6DEA-4B67-9CC0-E7C8A0B1790D}" type="slidenum">
              <a:rPr lang="en-US" smtClean="0"/>
              <a:t>‹#›</a:t>
            </a:fld>
            <a:endParaRPr lang="en-US"/>
          </a:p>
        </p:txBody>
      </p:sp>
    </p:spTree>
    <p:extLst>
      <p:ext uri="{BB962C8B-B14F-4D97-AF65-F5344CB8AC3E}">
        <p14:creationId xmlns:p14="http://schemas.microsoft.com/office/powerpoint/2010/main" val="252450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lliancecan.c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Research Alliance of Canada is a collaborative initiative aimed at enhancing Canada’s digital research infrastructure. It brings together various universities, research institutions, and government bodies, to create a framework for research support. </a:t>
            </a:r>
          </a:p>
          <a:p>
            <a:endParaRPr lang="en-US" dirty="0"/>
          </a:p>
          <a:p>
            <a:r>
              <a:rPr lang="en-US" dirty="0"/>
              <a:t>They Primarily focus on:</a:t>
            </a:r>
          </a:p>
          <a:p>
            <a:pPr>
              <a:buFont typeface="+mj-lt"/>
              <a:buAutoNum type="arabicPeriod"/>
            </a:pPr>
            <a:r>
              <a:rPr lang="en-US" b="0" dirty="0"/>
              <a:t>Promoting</a:t>
            </a:r>
            <a:r>
              <a:rPr lang="en-US" b="1" dirty="0"/>
              <a:t> </a:t>
            </a:r>
            <a:r>
              <a:rPr lang="en-US" dirty="0"/>
              <a:t>best practices for managing research data, ensuring that data is stored, shared, and utilized effectively.</a:t>
            </a:r>
          </a:p>
          <a:p>
            <a:pPr>
              <a:buFont typeface="+mj-lt"/>
              <a:buAutoNum type="arabicPeriod"/>
            </a:pPr>
            <a:r>
              <a:rPr lang="en-US" b="0" dirty="0"/>
              <a:t>P</a:t>
            </a:r>
            <a:r>
              <a:rPr lang="en-US" dirty="0"/>
              <a:t>roviding equitable access to tools and platforms, helping researchers across the country to leverage advanced technologies.</a:t>
            </a:r>
          </a:p>
          <a:p>
            <a:pPr>
              <a:buFont typeface="+mj-lt"/>
              <a:buAutoNum type="arabicPeriod"/>
            </a:pPr>
            <a:r>
              <a:rPr lang="en-US" b="0" dirty="0"/>
              <a:t>Foster </a:t>
            </a:r>
            <a:r>
              <a:rPr lang="en-US" dirty="0"/>
              <a:t>collaboration among researchers from different disciplines, encouraging interdisciplinary research that can tackle complex societal issues.</a:t>
            </a:r>
          </a:p>
          <a:p>
            <a:endParaRPr lang="en-US" dirty="0"/>
          </a:p>
          <a:p>
            <a:endParaRPr lang="en-US" dirty="0"/>
          </a:p>
          <a:p>
            <a:r>
              <a:rPr lang="en-US" dirty="0"/>
              <a:t>The Digital Research Alliance of Canada aims to build a robust digital ecosystem that supports researchers across the nation.</a:t>
            </a:r>
          </a:p>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2</a:t>
            </a:fld>
            <a:endParaRPr lang="en-US"/>
          </a:p>
        </p:txBody>
      </p:sp>
    </p:spTree>
    <p:extLst>
      <p:ext uri="{BB962C8B-B14F-4D97-AF65-F5344CB8AC3E}">
        <p14:creationId xmlns:p14="http://schemas.microsoft.com/office/powerpoint/2010/main" val="214136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Digital Research Alliance of Canada is actively working to address the challenges of achieving EDIA. We’ve already looked at their DRI and how it can help researchers. Last year, they have also introduced the </a:t>
            </a:r>
            <a:r>
              <a:rPr lang="en-US" b="1" dirty="0"/>
              <a:t>DRI-EDIA Champions Program</a:t>
            </a:r>
            <a:r>
              <a:rPr lang="en-US" dirty="0"/>
              <a:t>: This initiative is designed to empower individuals and institutions to promote and the uptake of DRI resource and open research practices. The program identifies leaders and advocates who can drive change in their respective areas. </a:t>
            </a:r>
          </a:p>
          <a:p>
            <a:endParaRPr lang="en-US" dirty="0"/>
          </a:p>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11</a:t>
            </a:fld>
            <a:endParaRPr lang="en-US"/>
          </a:p>
        </p:txBody>
      </p:sp>
    </p:spTree>
    <p:extLst>
      <p:ext uri="{BB962C8B-B14F-4D97-AF65-F5344CB8AC3E}">
        <p14:creationId xmlns:p14="http://schemas.microsoft.com/office/powerpoint/2010/main" val="353847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12</a:t>
            </a:fld>
            <a:endParaRPr lang="en-US"/>
          </a:p>
        </p:txBody>
      </p:sp>
    </p:spTree>
    <p:extLst>
      <p:ext uri="{BB962C8B-B14F-4D97-AF65-F5344CB8AC3E}">
        <p14:creationId xmlns:p14="http://schemas.microsoft.com/office/powerpoint/2010/main" val="397707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DRI for research requirements presentation at the Cybersecurity Workshop at Okanagan College</a:t>
            </a:r>
          </a:p>
          <a:p>
            <a:endParaRPr lang="en-US" dirty="0">
              <a:effectLst/>
            </a:endParaRPr>
          </a:p>
          <a:p>
            <a:r>
              <a:rPr lang="en-US" dirty="0">
                <a:effectLst/>
              </a:rPr>
              <a:t>Open science and DRA presentation at the IEEE Day Event</a:t>
            </a:r>
          </a:p>
          <a:p>
            <a:endParaRPr lang="en-US" dirty="0">
              <a:effectLst/>
            </a:endParaRPr>
          </a:p>
          <a:p>
            <a:r>
              <a:rPr lang="en-US" dirty="0">
                <a:effectLst/>
              </a:rPr>
              <a:t>Open Science Principle: EDIA Research Discussion about the importance of using open science principles for effective research along with the activities planned for the Digital Research Alliance of Canada’s DRI EDIA Champions Program.</a:t>
            </a:r>
          </a:p>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13</a:t>
            </a:fld>
            <a:endParaRPr lang="en-US"/>
          </a:p>
        </p:txBody>
      </p:sp>
    </p:spTree>
    <p:extLst>
      <p:ext uri="{BB962C8B-B14F-4D97-AF65-F5344CB8AC3E}">
        <p14:creationId xmlns:p14="http://schemas.microsoft.com/office/powerpoint/2010/main" val="97018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RDM:</a:t>
            </a:r>
          </a:p>
          <a:p>
            <a:r>
              <a:rPr lang="en-US" dirty="0"/>
              <a:t>- RDM is the process of organizing, storing, preserving, and disseminating research data</a:t>
            </a:r>
          </a:p>
          <a:p>
            <a:pPr marL="171450" indent="-171450">
              <a:buFontTx/>
              <a:buChar char="-"/>
            </a:pPr>
            <a:r>
              <a:rPr lang="en-US" dirty="0"/>
              <a:t>A worrying epidemic of irreproducible science, </a:t>
            </a:r>
            <a:r>
              <a:rPr lang="en-US" dirty="0" err="1"/>
              <a:t>Improtance</a:t>
            </a:r>
            <a:r>
              <a:rPr lang="en-US" dirty="0"/>
              <a:t> of RDM</a:t>
            </a:r>
          </a:p>
          <a:p>
            <a:pPr marL="171450" indent="-171450">
              <a:buFontTx/>
              <a:buChar char="-"/>
            </a:pPr>
            <a:r>
              <a:rPr lang="en-US" dirty="0"/>
              <a:t>Data Management Planning : Creating a formal document which clearly articulates the strategies and tools your project will use/uses/used and tools you implement to effectively manage your data</a:t>
            </a:r>
          </a:p>
          <a:p>
            <a:pPr marL="171450" indent="-171450">
              <a:buFontTx/>
              <a:buChar char="-"/>
            </a:pPr>
            <a:r>
              <a:rPr lang="en-US" dirty="0"/>
              <a:t>The DMP Assistant tool</a:t>
            </a:r>
          </a:p>
          <a:p>
            <a:pPr marL="171450" indent="-171450">
              <a:buFontTx/>
              <a:buChar char="-"/>
            </a:pPr>
            <a:endParaRPr lang="en-US" dirty="0"/>
          </a:p>
          <a:p>
            <a:pPr marL="0" indent="0">
              <a:buFontTx/>
              <a:buNone/>
            </a:pPr>
            <a:r>
              <a:rPr lang="en-US" dirty="0"/>
              <a:t>ARC:</a:t>
            </a:r>
          </a:p>
          <a:p>
            <a:pPr marL="171450" indent="-171450">
              <a:buFontTx/>
              <a:buChar char="-"/>
            </a:pPr>
            <a:r>
              <a:rPr lang="en-US" dirty="0"/>
              <a:t>Need for ARC</a:t>
            </a:r>
          </a:p>
          <a:p>
            <a:pPr marL="171450" indent="-171450">
              <a:buFontTx/>
              <a:buChar char="-"/>
            </a:pPr>
            <a:r>
              <a:rPr lang="en-US" dirty="0"/>
              <a:t>Use cases: computational fluid dynamics, data science and machine learning</a:t>
            </a:r>
          </a:p>
          <a:p>
            <a:pPr marL="171450" indent="-171450">
              <a:buFontTx/>
              <a:buChar char="-"/>
            </a:pPr>
            <a:r>
              <a:rPr lang="en-US" dirty="0"/>
              <a:t>How cluster architecture is different that our computers</a:t>
            </a:r>
          </a:p>
          <a:p>
            <a:pPr marL="171450" indent="-171450">
              <a:buFontTx/>
              <a:buChar char="-"/>
            </a:pPr>
            <a:r>
              <a:rPr lang="en-US" dirty="0"/>
              <a:t>Types of accelerators such as GPUs</a:t>
            </a:r>
          </a:p>
          <a:p>
            <a:pPr marL="171450" indent="-171450">
              <a:buFontTx/>
              <a:buChar char="-"/>
            </a:pPr>
            <a:r>
              <a:rPr lang="en-US" dirty="0"/>
              <a:t>Accessing remote clusters using ssh and scheduling jobs with </a:t>
            </a:r>
            <a:r>
              <a:rPr lang="en-US" dirty="0" err="1"/>
              <a:t>slurm</a:t>
            </a:r>
            <a:endParaRPr lang="en-US" dirty="0"/>
          </a:p>
          <a:p>
            <a:pPr marL="171450" indent="-171450">
              <a:buFontTx/>
              <a:buChar char="-"/>
            </a:pPr>
            <a:r>
              <a:rPr lang="en-US" dirty="0"/>
              <a:t>Schedulers and parallelism</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14</a:t>
            </a:fld>
            <a:endParaRPr lang="en-US"/>
          </a:p>
        </p:txBody>
      </p:sp>
    </p:spTree>
    <p:extLst>
      <p:ext uri="{BB962C8B-B14F-4D97-AF65-F5344CB8AC3E}">
        <p14:creationId xmlns:p14="http://schemas.microsoft.com/office/powerpoint/2010/main" val="85541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It is a 16-week long mentorship and cohort-based training, where:</a:t>
            </a:r>
          </a:p>
          <a:p>
            <a:pPr>
              <a:buFont typeface="Arial" panose="020B0604020202020204" pitchFamily="34" charset="0"/>
              <a:buChar char="•"/>
            </a:pPr>
            <a:r>
              <a:rPr lang="en-US" b="0" dirty="0"/>
              <a:t>share their expertise and gain knowledge essential to create, lead, and sustain an Open Science project</a:t>
            </a:r>
          </a:p>
          <a:p>
            <a:pPr>
              <a:buFont typeface="Arial" panose="020B0604020202020204" pitchFamily="34" charset="0"/>
              <a:buChar char="•"/>
            </a:pPr>
            <a:r>
              <a:rPr lang="en-US" b="0" dirty="0"/>
              <a:t>connect with members across different projects, communities, backgrounds, and identities</a:t>
            </a:r>
          </a:p>
          <a:p>
            <a:pPr>
              <a:buFont typeface="Arial" panose="020B0604020202020204" pitchFamily="34" charset="0"/>
              <a:buChar char="•"/>
            </a:pPr>
            <a:r>
              <a:rPr lang="en-US" b="0" dirty="0"/>
              <a:t>empower each other to become effective Open Science ambassadors in their communities</a:t>
            </a:r>
          </a:p>
          <a:p>
            <a:endParaRPr lang="en-US" b="0" dirty="0"/>
          </a:p>
        </p:txBody>
      </p:sp>
      <p:sp>
        <p:nvSpPr>
          <p:cNvPr id="4" name="Slide Number Placeholder 3"/>
          <p:cNvSpPr>
            <a:spLocks noGrp="1"/>
          </p:cNvSpPr>
          <p:nvPr>
            <p:ph type="sldNum" sz="quarter" idx="5"/>
          </p:nvPr>
        </p:nvSpPr>
        <p:spPr/>
        <p:txBody>
          <a:bodyPr/>
          <a:lstStyle/>
          <a:p>
            <a:fld id="{FDF40373-6DEA-4B67-9CC0-E7C8A0B1790D}" type="slidenum">
              <a:rPr lang="en-US" smtClean="0"/>
              <a:t>15</a:t>
            </a:fld>
            <a:endParaRPr lang="en-US"/>
          </a:p>
        </p:txBody>
      </p:sp>
    </p:spTree>
    <p:extLst>
      <p:ext uri="{BB962C8B-B14F-4D97-AF65-F5344CB8AC3E}">
        <p14:creationId xmlns:p14="http://schemas.microsoft.com/office/powerpoint/2010/main" val="155459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Graduated on 1/21,</a:t>
            </a:r>
          </a:p>
          <a:p>
            <a:r>
              <a:rPr lang="en-US" dirty="0"/>
              <a:t>Training required discussions, activities such as creating an open-canvas, and a final presentation</a:t>
            </a:r>
          </a:p>
          <a:p>
            <a:endParaRPr lang="en-US" dirty="0"/>
          </a:p>
          <a:p>
            <a:r>
              <a:rPr lang="en-US" dirty="0"/>
              <a:t>Learned various this such as open access </a:t>
            </a:r>
            <a:r>
              <a:rPr lang="en-US" dirty="0" err="1"/>
              <a:t>pulbications</a:t>
            </a:r>
            <a:r>
              <a:rPr lang="en-US" dirty="0"/>
              <a:t>/preprints, open data, copyright and </a:t>
            </a:r>
            <a:r>
              <a:rPr lang="en-US" dirty="0" err="1"/>
              <a:t>licences</a:t>
            </a:r>
            <a:r>
              <a:rPr lang="en-US" dirty="0"/>
              <a:t>(MIT, CC), and Inclusive collaboration</a:t>
            </a:r>
          </a:p>
          <a:p>
            <a:endParaRPr lang="en-US" dirty="0"/>
          </a:p>
          <a:p>
            <a:r>
              <a:rPr lang="en-US" dirty="0"/>
              <a:t>Also learned about </a:t>
            </a:r>
            <a:r>
              <a:rPr lang="en-US" dirty="0" err="1"/>
              <a:t>zenodo</a:t>
            </a:r>
            <a:r>
              <a:rPr lang="en-US" dirty="0"/>
              <a:t> and OSF which are great for publishing resources like presentation, as they provide a </a:t>
            </a:r>
            <a:r>
              <a:rPr lang="en-US" dirty="0" err="1"/>
              <a:t>doi</a:t>
            </a:r>
            <a:r>
              <a:rPr lang="en-US" dirty="0"/>
              <a:t> which makes it easier to distribute</a:t>
            </a:r>
          </a:p>
        </p:txBody>
      </p:sp>
      <p:sp>
        <p:nvSpPr>
          <p:cNvPr id="4" name="Slide Number Placeholder 3"/>
          <p:cNvSpPr>
            <a:spLocks noGrp="1"/>
          </p:cNvSpPr>
          <p:nvPr>
            <p:ph type="sldNum" sz="quarter" idx="5"/>
          </p:nvPr>
        </p:nvSpPr>
        <p:spPr/>
        <p:txBody>
          <a:bodyPr/>
          <a:lstStyle/>
          <a:p>
            <a:fld id="{FDF40373-6DEA-4B67-9CC0-E7C8A0B1790D}" type="slidenum">
              <a:rPr lang="en-US" smtClean="0"/>
              <a:t>16</a:t>
            </a:fld>
            <a:endParaRPr lang="en-US"/>
          </a:p>
        </p:txBody>
      </p:sp>
    </p:spTree>
    <p:extLst>
      <p:ext uri="{BB962C8B-B14F-4D97-AF65-F5344CB8AC3E}">
        <p14:creationId xmlns:p14="http://schemas.microsoft.com/office/powerpoint/2010/main" val="4060410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Research Alliance of Canada is a collaborative initiative aimed at enhancing Canada’s digital research infrastructure. It brings together various universities, research institutions, and government bodies, to create a framework for research support. </a:t>
            </a:r>
          </a:p>
          <a:p>
            <a:endParaRPr lang="en-US" dirty="0"/>
          </a:p>
          <a:p>
            <a:r>
              <a:rPr lang="en-US" dirty="0"/>
              <a:t>They Primarily focus on:</a:t>
            </a:r>
          </a:p>
          <a:p>
            <a:pPr>
              <a:buFont typeface="+mj-lt"/>
              <a:buAutoNum type="arabicPeriod"/>
            </a:pPr>
            <a:r>
              <a:rPr lang="en-US" b="0" dirty="0"/>
              <a:t>Promoting</a:t>
            </a:r>
            <a:r>
              <a:rPr lang="en-US" b="1" dirty="0"/>
              <a:t> </a:t>
            </a:r>
            <a:r>
              <a:rPr lang="en-US" dirty="0"/>
              <a:t>best practices for managing research data, ensuring that data is stored, shared, and utilized effectively.</a:t>
            </a:r>
          </a:p>
          <a:p>
            <a:pPr>
              <a:buFont typeface="+mj-lt"/>
              <a:buAutoNum type="arabicPeriod"/>
            </a:pPr>
            <a:r>
              <a:rPr lang="en-US" b="0" dirty="0"/>
              <a:t>P</a:t>
            </a:r>
            <a:r>
              <a:rPr lang="en-US" dirty="0"/>
              <a:t>roviding equitable access to tools and platforms, helping researchers across the country to leverage advanced technologies.</a:t>
            </a:r>
          </a:p>
          <a:p>
            <a:pPr>
              <a:buFont typeface="+mj-lt"/>
              <a:buAutoNum type="arabicPeriod"/>
            </a:pPr>
            <a:r>
              <a:rPr lang="en-US" b="0" dirty="0"/>
              <a:t>Foster </a:t>
            </a:r>
            <a:r>
              <a:rPr lang="en-US" dirty="0"/>
              <a:t>collaboration among researchers from different disciplines, encouraging interdisciplinary research that can tackle complex societal issues.</a:t>
            </a:r>
          </a:p>
          <a:p>
            <a:endParaRPr lang="en-US" dirty="0"/>
          </a:p>
          <a:p>
            <a:endParaRPr lang="en-US" dirty="0"/>
          </a:p>
          <a:p>
            <a:r>
              <a:rPr lang="en-US" dirty="0"/>
              <a:t>The Digital Research Alliance of Canada aims to build a robust digital ecosystem that supports researchers across the nation.</a:t>
            </a:r>
          </a:p>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17</a:t>
            </a:fld>
            <a:endParaRPr lang="en-US"/>
          </a:p>
        </p:txBody>
      </p:sp>
    </p:spTree>
    <p:extLst>
      <p:ext uri="{BB962C8B-B14F-4D97-AF65-F5344CB8AC3E}">
        <p14:creationId xmlns:p14="http://schemas.microsoft.com/office/powerpoint/2010/main" val="2141362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researcher from our group is working on cybersecurity education using gamification.</a:t>
            </a:r>
          </a:p>
        </p:txBody>
      </p:sp>
      <p:sp>
        <p:nvSpPr>
          <p:cNvPr id="4" name="Slide Number Placeholder 3"/>
          <p:cNvSpPr>
            <a:spLocks noGrp="1"/>
          </p:cNvSpPr>
          <p:nvPr>
            <p:ph type="sldNum" sz="quarter" idx="5"/>
          </p:nvPr>
        </p:nvSpPr>
        <p:spPr/>
        <p:txBody>
          <a:bodyPr/>
          <a:lstStyle/>
          <a:p>
            <a:fld id="{FDF40373-6DEA-4B67-9CC0-E7C8A0B1790D}" type="slidenum">
              <a:rPr lang="en-US" smtClean="0"/>
              <a:t>18</a:t>
            </a:fld>
            <a:endParaRPr lang="en-US"/>
          </a:p>
        </p:txBody>
      </p:sp>
    </p:spTree>
    <p:extLst>
      <p:ext uri="{BB962C8B-B14F-4D97-AF65-F5344CB8AC3E}">
        <p14:creationId xmlns:p14="http://schemas.microsoft.com/office/powerpoint/2010/main" val="131501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CF85-1DF2-DBBD-50C9-C87B03B9E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E5472-487A-6421-AFF0-FB68B5BFD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2FC89D-D7F4-AE59-18A1-78735C4A28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49B616-64DE-BB5C-6862-F36DC2CD590A}"/>
              </a:ext>
            </a:extLst>
          </p:cNvPr>
          <p:cNvSpPr>
            <a:spLocks noGrp="1"/>
          </p:cNvSpPr>
          <p:nvPr>
            <p:ph type="sldNum" sz="quarter" idx="5"/>
          </p:nvPr>
        </p:nvSpPr>
        <p:spPr/>
        <p:txBody>
          <a:bodyPr/>
          <a:lstStyle/>
          <a:p>
            <a:fld id="{FDF40373-6DEA-4B67-9CC0-E7C8A0B1790D}" type="slidenum">
              <a:rPr lang="en-US" smtClean="0"/>
              <a:t>19</a:t>
            </a:fld>
            <a:endParaRPr lang="en-US"/>
          </a:p>
        </p:txBody>
      </p:sp>
    </p:spTree>
    <p:extLst>
      <p:ext uri="{BB962C8B-B14F-4D97-AF65-F5344CB8AC3E}">
        <p14:creationId xmlns:p14="http://schemas.microsoft.com/office/powerpoint/2010/main" val="1089472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5BF4A-FD5C-5AA8-1A51-5F23AA7FD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83F0F-991A-2D26-6024-018691355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ACA38-325C-CF78-7751-3DA88F810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791BDB-8EA0-1813-D21B-AA613A6B99B7}"/>
              </a:ext>
            </a:extLst>
          </p:cNvPr>
          <p:cNvSpPr>
            <a:spLocks noGrp="1"/>
          </p:cNvSpPr>
          <p:nvPr>
            <p:ph type="sldNum" sz="quarter" idx="5"/>
          </p:nvPr>
        </p:nvSpPr>
        <p:spPr/>
        <p:txBody>
          <a:bodyPr/>
          <a:lstStyle/>
          <a:p>
            <a:fld id="{FDF40373-6DEA-4B67-9CC0-E7C8A0B1790D}" type="slidenum">
              <a:rPr lang="en-US" smtClean="0"/>
              <a:t>20</a:t>
            </a:fld>
            <a:endParaRPr lang="en-US"/>
          </a:p>
        </p:txBody>
      </p:sp>
    </p:spTree>
    <p:extLst>
      <p:ext uri="{BB962C8B-B14F-4D97-AF65-F5344CB8AC3E}">
        <p14:creationId xmlns:p14="http://schemas.microsoft.com/office/powerpoint/2010/main" val="27451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Research Infrastructure (DRI) refers to the foundational tools, services, and resource that enable researchers to efficiently conduct and collaborate on complex research, particularly in fields where large-scale data, advanced computing, and collaborative platforms are essential.</a:t>
            </a:r>
          </a:p>
          <a:p>
            <a:endParaRPr lang="en-US" dirty="0"/>
          </a:p>
          <a:p>
            <a:r>
              <a:rPr lang="en-US" dirty="0"/>
              <a:t>DRI includes:</a:t>
            </a:r>
          </a:p>
          <a:p>
            <a:pPr>
              <a:buFont typeface="Arial" panose="020B0604020202020204" pitchFamily="34" charset="0"/>
              <a:buChar char="•"/>
            </a:pPr>
            <a:r>
              <a:rPr lang="en-US" b="1" dirty="0"/>
              <a:t>Computing Resources</a:t>
            </a:r>
          </a:p>
          <a:p>
            <a:pPr>
              <a:buFont typeface="Arial" panose="020B0604020202020204" pitchFamily="34" charset="0"/>
              <a:buChar char="•"/>
            </a:pPr>
            <a:r>
              <a:rPr lang="en-US" b="1" dirty="0"/>
              <a:t>Data Storage &amp; Management</a:t>
            </a:r>
          </a:p>
          <a:p>
            <a:pPr>
              <a:buFont typeface="Arial" panose="020B0604020202020204" pitchFamily="34" charset="0"/>
              <a:buChar char="•"/>
            </a:pPr>
            <a:r>
              <a:rPr lang="en-US" b="1" dirty="0"/>
              <a:t>Networking &amp; Collaboration</a:t>
            </a:r>
          </a:p>
          <a:p>
            <a:pPr>
              <a:buFont typeface="Arial" panose="020B0604020202020204" pitchFamily="34" charset="0"/>
              <a:buChar char="•"/>
            </a:pPr>
            <a:r>
              <a:rPr lang="en-US" b="1" dirty="0"/>
              <a:t>Software &amp; Applications</a:t>
            </a:r>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3</a:t>
            </a:fld>
            <a:endParaRPr lang="en-US"/>
          </a:p>
        </p:txBody>
      </p:sp>
    </p:spTree>
    <p:extLst>
      <p:ext uri="{BB962C8B-B14F-4D97-AF65-F5344CB8AC3E}">
        <p14:creationId xmlns:p14="http://schemas.microsoft.com/office/powerpoint/2010/main" val="4151962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AF95-CF94-7B72-6A29-0DCF048E3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7151F-4D6A-A21E-39EE-853B8E95F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1B8E2-03F2-4A85-B253-4FCF696FD1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86E900-3AF2-3A31-B56B-95EF5706B7F5}"/>
              </a:ext>
            </a:extLst>
          </p:cNvPr>
          <p:cNvSpPr>
            <a:spLocks noGrp="1"/>
          </p:cNvSpPr>
          <p:nvPr>
            <p:ph type="sldNum" sz="quarter" idx="5"/>
          </p:nvPr>
        </p:nvSpPr>
        <p:spPr/>
        <p:txBody>
          <a:bodyPr/>
          <a:lstStyle/>
          <a:p>
            <a:fld id="{FDF40373-6DEA-4B67-9CC0-E7C8A0B1790D}" type="slidenum">
              <a:rPr lang="en-US" smtClean="0"/>
              <a:t>21</a:t>
            </a:fld>
            <a:endParaRPr lang="en-US"/>
          </a:p>
        </p:txBody>
      </p:sp>
    </p:spTree>
    <p:extLst>
      <p:ext uri="{BB962C8B-B14F-4D97-AF65-F5344CB8AC3E}">
        <p14:creationId xmlns:p14="http://schemas.microsoft.com/office/powerpoint/2010/main" val="152516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86210-07E8-8970-E25D-DA5169F9E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1FC77-3590-61E3-F865-948050E83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8B24B-3AC3-9BA5-920E-7BDB9E784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2CDF78-F014-9E9B-60EF-69228A5DB03A}"/>
              </a:ext>
            </a:extLst>
          </p:cNvPr>
          <p:cNvSpPr>
            <a:spLocks noGrp="1"/>
          </p:cNvSpPr>
          <p:nvPr>
            <p:ph type="sldNum" sz="quarter" idx="5"/>
          </p:nvPr>
        </p:nvSpPr>
        <p:spPr/>
        <p:txBody>
          <a:bodyPr/>
          <a:lstStyle/>
          <a:p>
            <a:fld id="{FDF40373-6DEA-4B67-9CC0-E7C8A0B1790D}" type="slidenum">
              <a:rPr lang="en-US" smtClean="0"/>
              <a:t>22</a:t>
            </a:fld>
            <a:endParaRPr lang="en-US"/>
          </a:p>
        </p:txBody>
      </p:sp>
    </p:spTree>
    <p:extLst>
      <p:ext uri="{BB962C8B-B14F-4D97-AF65-F5344CB8AC3E}">
        <p14:creationId xmlns:p14="http://schemas.microsoft.com/office/powerpoint/2010/main" val="360688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98624-A0EB-9520-D8CB-AC83C3A03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6814F-50D1-9ED1-77F9-F43D13380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63155-E97F-91BB-8C5F-3F86F60B9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0F2B05-3FD2-69CD-7D92-1B620F6FA5C4}"/>
              </a:ext>
            </a:extLst>
          </p:cNvPr>
          <p:cNvSpPr>
            <a:spLocks noGrp="1"/>
          </p:cNvSpPr>
          <p:nvPr>
            <p:ph type="sldNum" sz="quarter" idx="5"/>
          </p:nvPr>
        </p:nvSpPr>
        <p:spPr/>
        <p:txBody>
          <a:bodyPr/>
          <a:lstStyle/>
          <a:p>
            <a:fld id="{FDF40373-6DEA-4B67-9CC0-E7C8A0B1790D}" type="slidenum">
              <a:rPr lang="en-US" smtClean="0"/>
              <a:t>23</a:t>
            </a:fld>
            <a:endParaRPr lang="en-US"/>
          </a:p>
        </p:txBody>
      </p:sp>
    </p:spTree>
    <p:extLst>
      <p:ext uri="{BB962C8B-B14F-4D97-AF65-F5344CB8AC3E}">
        <p14:creationId xmlns:p14="http://schemas.microsoft.com/office/powerpoint/2010/main" val="2599525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EB518-6E06-6C90-3AAA-03CF47D8F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7DF4-7392-7A36-09F8-523D9104C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A2F27-8DE3-2B9A-4E32-3F86F7B0E6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ACF7F7-D010-820E-F101-F2012EF3E19D}"/>
              </a:ext>
            </a:extLst>
          </p:cNvPr>
          <p:cNvSpPr>
            <a:spLocks noGrp="1"/>
          </p:cNvSpPr>
          <p:nvPr>
            <p:ph type="sldNum" sz="quarter" idx="5"/>
          </p:nvPr>
        </p:nvSpPr>
        <p:spPr/>
        <p:txBody>
          <a:bodyPr/>
          <a:lstStyle/>
          <a:p>
            <a:fld id="{FDF40373-6DEA-4B67-9CC0-E7C8A0B1790D}" type="slidenum">
              <a:rPr lang="en-US" smtClean="0"/>
              <a:t>24</a:t>
            </a:fld>
            <a:endParaRPr lang="en-US"/>
          </a:p>
        </p:txBody>
      </p:sp>
    </p:spTree>
    <p:extLst>
      <p:ext uri="{BB962C8B-B14F-4D97-AF65-F5344CB8AC3E}">
        <p14:creationId xmlns:p14="http://schemas.microsoft.com/office/powerpoint/2010/main" val="6641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25</a:t>
            </a:fld>
            <a:endParaRPr lang="en-US"/>
          </a:p>
        </p:txBody>
      </p:sp>
    </p:spTree>
    <p:extLst>
      <p:ext uri="{BB962C8B-B14F-4D97-AF65-F5344CB8AC3E}">
        <p14:creationId xmlns:p14="http://schemas.microsoft.com/office/powerpoint/2010/main" val="119640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Accelerates </a:t>
            </a:r>
            <a:r>
              <a:rPr lang="en-US" b="1" dirty="0" err="1"/>
              <a:t>Innovation:</a:t>
            </a:r>
            <a:r>
              <a:rPr lang="en-US" dirty="0" err="1"/>
              <a:t>DRI</a:t>
            </a:r>
            <a:r>
              <a:rPr lang="en-US" dirty="0"/>
              <a:t> allows researchers to process and analyze large amounts of data quickly, accelerating discovery and innovation.</a:t>
            </a:r>
          </a:p>
          <a:p>
            <a:pPr>
              <a:buFont typeface="Arial" panose="020B0604020202020204" pitchFamily="34" charset="0"/>
              <a:buChar char="•"/>
            </a:pPr>
            <a:r>
              <a:rPr lang="en-US" b="1" dirty="0"/>
              <a:t>Enables Complex </a:t>
            </a:r>
            <a:r>
              <a:rPr lang="en-US" b="1" dirty="0" err="1"/>
              <a:t>Research:</a:t>
            </a:r>
            <a:r>
              <a:rPr lang="en-US" dirty="0" err="1"/>
              <a:t>Facilitates</a:t>
            </a:r>
            <a:r>
              <a:rPr lang="en-US" dirty="0"/>
              <a:t> research in cutting-edge areas like genomics, climate modeling, artificial intelligence, and more.</a:t>
            </a:r>
          </a:p>
          <a:p>
            <a:pPr>
              <a:buFont typeface="Arial" panose="020B0604020202020204" pitchFamily="34" charset="0"/>
              <a:buChar char="•"/>
            </a:pPr>
            <a:r>
              <a:rPr lang="en-US" b="1" dirty="0"/>
              <a:t>Facilitates </a:t>
            </a:r>
            <a:r>
              <a:rPr lang="en-US" b="1" dirty="0" err="1"/>
              <a:t>Collaboration:</a:t>
            </a:r>
            <a:r>
              <a:rPr lang="en-US" dirty="0" err="1"/>
              <a:t>Provides</a:t>
            </a:r>
            <a:r>
              <a:rPr lang="en-US" dirty="0"/>
              <a:t> a platform for national and international collaboration and enabling shared access to data and tools.</a:t>
            </a:r>
          </a:p>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4</a:t>
            </a:fld>
            <a:endParaRPr lang="en-US"/>
          </a:p>
        </p:txBody>
      </p:sp>
    </p:spTree>
    <p:extLst>
      <p:ext uri="{BB962C8B-B14F-4D97-AF65-F5344CB8AC3E}">
        <p14:creationId xmlns:p14="http://schemas.microsoft.com/office/powerpoint/2010/main" val="189344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8C70-0D0D-7A66-401E-C9F5B3CD5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71080-332B-8CBB-7131-0DCBF0BC9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CA488-1C11-282E-368E-BCCC18E23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346929-9216-42A0-43D9-B94820FD246B}"/>
              </a:ext>
            </a:extLst>
          </p:cNvPr>
          <p:cNvSpPr>
            <a:spLocks noGrp="1"/>
          </p:cNvSpPr>
          <p:nvPr>
            <p:ph type="sldNum" sz="quarter" idx="5"/>
          </p:nvPr>
        </p:nvSpPr>
        <p:spPr/>
        <p:txBody>
          <a:bodyPr/>
          <a:lstStyle/>
          <a:p>
            <a:fld id="{FDF40373-6DEA-4B67-9CC0-E7C8A0B1790D}" type="slidenum">
              <a:rPr lang="en-US" smtClean="0"/>
              <a:t>5</a:t>
            </a:fld>
            <a:endParaRPr lang="en-US"/>
          </a:p>
        </p:txBody>
      </p:sp>
    </p:spTree>
    <p:extLst>
      <p:ext uri="{BB962C8B-B14F-4D97-AF65-F5344CB8AC3E}">
        <p14:creationId xmlns:p14="http://schemas.microsoft.com/office/powerpoint/2010/main" val="4252578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Computing Resources:</a:t>
            </a:r>
          </a:p>
          <a:p>
            <a:pPr>
              <a:buFont typeface="Arial" panose="020B0604020202020204" pitchFamily="34" charset="0"/>
              <a:buChar char="•"/>
            </a:pPr>
            <a:r>
              <a:rPr lang="en-US" b="1" dirty="0"/>
              <a:t>Data Storage &amp; Management:</a:t>
            </a:r>
          </a:p>
          <a:p>
            <a:pPr>
              <a:buFont typeface="Arial" panose="020B0604020202020204" pitchFamily="34" charset="0"/>
              <a:buChar char="•"/>
            </a:pPr>
            <a:r>
              <a:rPr lang="en-US" b="1" dirty="0"/>
              <a:t>Research Software &amp; Tools:</a:t>
            </a:r>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6</a:t>
            </a:fld>
            <a:endParaRPr lang="en-US"/>
          </a:p>
        </p:txBody>
      </p:sp>
    </p:spTree>
    <p:extLst>
      <p:ext uri="{BB962C8B-B14F-4D97-AF65-F5344CB8AC3E}">
        <p14:creationId xmlns:p14="http://schemas.microsoft.com/office/powerpoint/2010/main" val="394482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High-Performance Computing (HPC):</a:t>
            </a:r>
          </a:p>
          <a:p>
            <a:pPr lvl="1">
              <a:buFont typeface="Arial" panose="020B0604020202020204" pitchFamily="34" charset="0"/>
              <a:buChar char="•"/>
            </a:pPr>
            <a:r>
              <a:rPr lang="en-US" dirty="0"/>
              <a:t>DRAC provides </a:t>
            </a:r>
            <a:r>
              <a:rPr lang="en-US" b="1" dirty="0"/>
              <a:t>advanced computing resources</a:t>
            </a:r>
            <a:r>
              <a:rPr lang="en-US" dirty="0"/>
              <a:t> to support complex and data-intensive research. HPC clusters allow researchers to solve problems that require large-scale simulations, data analysis, and high computational power.</a:t>
            </a:r>
          </a:p>
          <a:p>
            <a:pPr>
              <a:buFont typeface="Arial" panose="020B0604020202020204" pitchFamily="34" charset="0"/>
              <a:buChar char="•"/>
            </a:pPr>
            <a:r>
              <a:rPr lang="en-US" b="1" dirty="0"/>
              <a:t>Cloud Computing:</a:t>
            </a:r>
          </a:p>
          <a:p>
            <a:pPr lvl="1">
              <a:buFont typeface="Arial" panose="020B0604020202020204" pitchFamily="34" charset="0"/>
              <a:buChar char="•"/>
            </a:pPr>
            <a:r>
              <a:rPr lang="en-US" dirty="0"/>
              <a:t>In addition to on-premise clusters, DRAC offers </a:t>
            </a:r>
            <a:r>
              <a:rPr lang="en-US" b="1" dirty="0"/>
              <a:t>cloud-based computing resources</a:t>
            </a:r>
            <a:r>
              <a:rPr lang="en-US" dirty="0"/>
              <a:t> that provide scalable and flexible computing capacity for research projects. Cloud infrastructure allows for </a:t>
            </a:r>
            <a:r>
              <a:rPr lang="en-US" b="1" dirty="0"/>
              <a:t>elastic computing</a:t>
            </a:r>
            <a:r>
              <a:rPr lang="en-US" dirty="0"/>
              <a:t>, enabling researchers to adjust resources according to the scale of their work.</a:t>
            </a:r>
          </a:p>
          <a:p>
            <a:pPr>
              <a:buFont typeface="Arial" panose="020B0604020202020204" pitchFamily="34" charset="0"/>
              <a:buChar char="•"/>
            </a:pPr>
            <a:r>
              <a:rPr lang="en-US" b="1" dirty="0"/>
              <a:t>Support for Specialized Research:</a:t>
            </a:r>
          </a:p>
          <a:p>
            <a:pPr lvl="1">
              <a:buFont typeface="Arial" panose="020B0604020202020204" pitchFamily="34" charset="0"/>
              <a:buChar char="•"/>
            </a:pPr>
            <a:r>
              <a:rPr lang="en-US" dirty="0"/>
              <a:t>DRAC offers tailored services for </a:t>
            </a:r>
            <a:r>
              <a:rPr lang="en-US" b="1" dirty="0"/>
              <a:t>specialized research needs</a:t>
            </a:r>
            <a:r>
              <a:rPr lang="en-US" dirty="0"/>
              <a:t> such as genomics, machine learning, climate modeling, and artificial intelligence. These areas often require extensive computational resources, which DRAC supports through dedicated infrastructures.</a:t>
            </a:r>
          </a:p>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7</a:t>
            </a:fld>
            <a:endParaRPr lang="en-US"/>
          </a:p>
        </p:txBody>
      </p:sp>
    </p:spTree>
    <p:extLst>
      <p:ext uri="{BB962C8B-B14F-4D97-AF65-F5344CB8AC3E}">
        <p14:creationId xmlns:p14="http://schemas.microsoft.com/office/powerpoint/2010/main" val="219753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Data Storage &amp; Archiving: secure, scalable data storage</a:t>
            </a:r>
            <a:r>
              <a:rPr lang="en-US" dirty="0"/>
              <a:t> solutions. These systems ensure long-term preservation and availability of datasets</a:t>
            </a:r>
          </a:p>
          <a:p>
            <a:pPr>
              <a:buFont typeface="Arial" panose="020B0604020202020204" pitchFamily="34" charset="0"/>
              <a:buChar char="•"/>
            </a:pPr>
            <a:r>
              <a:rPr lang="en-US" b="1" dirty="0"/>
              <a:t>Data Management Planning helps</a:t>
            </a:r>
            <a:r>
              <a:rPr lang="en-US" dirty="0"/>
              <a:t> promote best practices in data handling, storage, and sharing.</a:t>
            </a:r>
          </a:p>
          <a:p>
            <a:pPr>
              <a:buFont typeface="Arial" panose="020B0604020202020204" pitchFamily="34" charset="0"/>
              <a:buChar char="•"/>
            </a:pPr>
            <a:r>
              <a:rPr lang="en-US" b="1" dirty="0"/>
              <a:t>Data Repositories: </a:t>
            </a:r>
            <a:r>
              <a:rPr lang="en-US" dirty="0"/>
              <a:t>They provides access to </a:t>
            </a:r>
            <a:r>
              <a:rPr lang="en-US" b="1" dirty="0"/>
              <a:t>national and discipline-specific data repositories</a:t>
            </a:r>
            <a:r>
              <a:rPr lang="en-US" dirty="0"/>
              <a:t>, allowing researchers to deposit, share, and access high-quality data in a standardized format, facilitating FAIR (Findable, Accessible, Interoperable, and Reusable) data principles.</a:t>
            </a:r>
          </a:p>
        </p:txBody>
      </p:sp>
      <p:sp>
        <p:nvSpPr>
          <p:cNvPr id="4" name="Slide Number Placeholder 3"/>
          <p:cNvSpPr>
            <a:spLocks noGrp="1"/>
          </p:cNvSpPr>
          <p:nvPr>
            <p:ph type="sldNum" sz="quarter" idx="5"/>
          </p:nvPr>
        </p:nvSpPr>
        <p:spPr/>
        <p:txBody>
          <a:bodyPr/>
          <a:lstStyle/>
          <a:p>
            <a:fld id="{FDF40373-6DEA-4B67-9CC0-E7C8A0B1790D}" type="slidenum">
              <a:rPr lang="en-US" smtClean="0"/>
              <a:t>8</a:t>
            </a:fld>
            <a:endParaRPr lang="en-US"/>
          </a:p>
        </p:txBody>
      </p:sp>
    </p:spTree>
    <p:extLst>
      <p:ext uri="{BB962C8B-B14F-4D97-AF65-F5344CB8AC3E}">
        <p14:creationId xmlns:p14="http://schemas.microsoft.com/office/powerpoint/2010/main" val="69207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Access to Specialized Software</a:t>
            </a:r>
          </a:p>
          <a:p>
            <a:pPr lvl="1">
              <a:buFont typeface="Arial" panose="020B0604020202020204" pitchFamily="34" charset="0"/>
              <a:buChar char="•"/>
            </a:pPr>
            <a:r>
              <a:rPr lang="en-US" b="1" dirty="0"/>
              <a:t>:</a:t>
            </a:r>
            <a:r>
              <a:rPr lang="en-US" dirty="0"/>
              <a:t>DRAC provides </a:t>
            </a:r>
            <a:r>
              <a:rPr lang="en-US" b="1" dirty="0"/>
              <a:t>access to a wide range of software tools</a:t>
            </a:r>
            <a:r>
              <a:rPr lang="en-US" dirty="0"/>
              <a:t> tailored to various research needs, from </a:t>
            </a:r>
            <a:r>
              <a:rPr lang="en-US" b="1" dirty="0"/>
              <a:t>statistical analysis</a:t>
            </a:r>
            <a:r>
              <a:rPr lang="en-US" dirty="0"/>
              <a:t> (e.g., R) to </a:t>
            </a:r>
            <a:r>
              <a:rPr lang="en-US" b="1" dirty="0"/>
              <a:t>simulation tools</a:t>
            </a:r>
            <a:r>
              <a:rPr lang="en-US" dirty="0"/>
              <a:t> (e.g., MATLAB) and </a:t>
            </a:r>
            <a:r>
              <a:rPr lang="en-US" b="1" dirty="0"/>
              <a:t>visualization software</a:t>
            </a:r>
            <a:r>
              <a:rPr lang="en-US" dirty="0"/>
              <a:t> (e.g., Tableau).</a:t>
            </a:r>
          </a:p>
          <a:p>
            <a:pPr>
              <a:buFont typeface="Arial" panose="020B0604020202020204" pitchFamily="34" charset="0"/>
              <a:buChar char="•"/>
            </a:pPr>
            <a:r>
              <a:rPr lang="en-US" b="1" dirty="0"/>
              <a:t>Support for Open-Source Software:</a:t>
            </a:r>
          </a:p>
          <a:p>
            <a:pPr lvl="1">
              <a:buFont typeface="Arial" panose="020B0604020202020204" pitchFamily="34" charset="0"/>
              <a:buChar char="•"/>
            </a:pPr>
            <a:r>
              <a:rPr lang="en-US" dirty="0"/>
              <a:t>DRAC encourages the use of </a:t>
            </a:r>
            <a:r>
              <a:rPr lang="en-US" b="1" dirty="0"/>
              <a:t>open-source software</a:t>
            </a:r>
            <a:r>
              <a:rPr lang="en-US" dirty="0"/>
              <a:t> in research, providing access to repositories of free, community-driven tools and supporting </a:t>
            </a:r>
            <a:r>
              <a:rPr lang="en-US" b="1" dirty="0"/>
              <a:t>customization</a:t>
            </a:r>
            <a:r>
              <a:rPr lang="en-US" dirty="0"/>
              <a:t> and development to meet unique research needs.</a:t>
            </a:r>
          </a:p>
          <a:p>
            <a:pPr>
              <a:buFont typeface="Arial" panose="020B0604020202020204" pitchFamily="34" charset="0"/>
              <a:buChar char="•"/>
            </a:pPr>
            <a:r>
              <a:rPr lang="en-US" b="1" dirty="0"/>
              <a:t>Software as a Service (SaaS): </a:t>
            </a:r>
            <a:r>
              <a:rPr lang="en-US" dirty="0"/>
              <a:t>Through cloud platforms, DRAC enables </a:t>
            </a:r>
            <a:r>
              <a:rPr lang="en-US" b="1" dirty="0"/>
              <a:t>Software as a Service (SaaS)</a:t>
            </a:r>
            <a:r>
              <a:rPr lang="en-US" dirty="0"/>
              <a:t> access, allowing researchers to use research software without the need to install it locally. </a:t>
            </a:r>
          </a:p>
          <a:p>
            <a:pPr>
              <a:buFont typeface="Arial" panose="020B0604020202020204" pitchFamily="34" charset="0"/>
              <a:buChar char="•"/>
            </a:pPr>
            <a:r>
              <a:rPr lang="en-US" b="1" dirty="0"/>
              <a:t>Training and Support for Software </a:t>
            </a:r>
            <a:r>
              <a:rPr lang="en-US" b="1" dirty="0" err="1"/>
              <a:t>Use:</a:t>
            </a:r>
            <a:r>
              <a:rPr lang="en-US" dirty="0" err="1"/>
              <a:t>DRAC</a:t>
            </a:r>
            <a:r>
              <a:rPr lang="en-US" dirty="0"/>
              <a:t> offers </a:t>
            </a:r>
            <a:r>
              <a:rPr lang="en-US" b="1" dirty="0"/>
              <a:t>training and consultation</a:t>
            </a:r>
            <a:r>
              <a:rPr lang="en-US" dirty="0"/>
              <a:t> to ensure that researchers can effectively use the software tools available to them. This includes providing help with installation, troubleshooting, and best practices in using research software.</a:t>
            </a:r>
          </a:p>
          <a:p>
            <a:endParaRPr lang="en-US" dirty="0"/>
          </a:p>
        </p:txBody>
      </p:sp>
      <p:sp>
        <p:nvSpPr>
          <p:cNvPr id="4" name="Slide Number Placeholder 3"/>
          <p:cNvSpPr>
            <a:spLocks noGrp="1"/>
          </p:cNvSpPr>
          <p:nvPr>
            <p:ph type="sldNum" sz="quarter" idx="5"/>
          </p:nvPr>
        </p:nvSpPr>
        <p:spPr/>
        <p:txBody>
          <a:bodyPr/>
          <a:lstStyle/>
          <a:p>
            <a:fld id="{FDF40373-6DEA-4B67-9CC0-E7C8A0B1790D}" type="slidenum">
              <a:rPr lang="en-US" smtClean="0"/>
              <a:t>9</a:t>
            </a:fld>
            <a:endParaRPr lang="en-US"/>
          </a:p>
        </p:txBody>
      </p:sp>
    </p:spTree>
    <p:extLst>
      <p:ext uri="{BB962C8B-B14F-4D97-AF65-F5344CB8AC3E}">
        <p14:creationId xmlns:p14="http://schemas.microsoft.com/office/powerpoint/2010/main" val="349155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EC4D9-8C91-4A81-A447-0CE5ACC25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18CFD-B66C-CB7E-7584-696BC4D54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116DD-8B4E-BA90-F773-F267823D69DB}"/>
              </a:ext>
            </a:extLst>
          </p:cNvPr>
          <p:cNvSpPr>
            <a:spLocks noGrp="1"/>
          </p:cNvSpPr>
          <p:nvPr>
            <p:ph type="body" idx="1"/>
          </p:nvPr>
        </p:nvSpPr>
        <p:spPr/>
        <p:txBody>
          <a:bodyPr/>
          <a:lstStyle/>
          <a:p>
            <a:pPr>
              <a:buFont typeface="Arial" panose="020B0604020202020204" pitchFamily="34" charset="0"/>
              <a:buChar char="•"/>
            </a:pPr>
            <a:r>
              <a:rPr lang="en-US" b="1" dirty="0"/>
              <a:t>Visit the Alliance’s website</a:t>
            </a:r>
            <a:r>
              <a:rPr lang="en-US" dirty="0"/>
              <a:t> → </a:t>
            </a:r>
            <a:r>
              <a:rPr lang="en-US" dirty="0">
                <a:hlinkClick r:id="rId3"/>
              </a:rPr>
              <a:t>https://alliancecan.ca</a:t>
            </a:r>
            <a:endParaRPr lang="en-US" dirty="0"/>
          </a:p>
          <a:p>
            <a:pPr>
              <a:buFont typeface="Arial" panose="020B0604020202020204" pitchFamily="34" charset="0"/>
              <a:buChar char="•"/>
            </a:pPr>
            <a:r>
              <a:rPr lang="en-US" b="1" dirty="0"/>
              <a:t>Sign up for an account</a:t>
            </a:r>
            <a:r>
              <a:rPr lang="en-US" dirty="0"/>
              <a:t> through the </a:t>
            </a:r>
            <a:r>
              <a:rPr lang="en-US" b="1" dirty="0"/>
              <a:t>CCDB (Compute Canada </a:t>
            </a:r>
            <a:r>
              <a:rPr lang="en-US" b="1" dirty="0" err="1"/>
              <a:t>DataBase</a:t>
            </a:r>
            <a:r>
              <a:rPr lang="en-US" b="1" dirty="0"/>
              <a:t>) to access the Advance Research Computing Resources</a:t>
            </a:r>
          </a:p>
          <a:p>
            <a:pPr>
              <a:buFont typeface="Arial" panose="020B0604020202020204" pitchFamily="34" charset="0"/>
              <a:buChar char="•"/>
            </a:pPr>
            <a:r>
              <a:rPr lang="en-US" dirty="0"/>
              <a:t>Every registered user gets access to some computational and storage resources </a:t>
            </a:r>
            <a:r>
              <a:rPr lang="en-US" b="1" dirty="0"/>
              <a:t>without a formal application</a:t>
            </a:r>
            <a:r>
              <a:rPr lang="en-US" dirty="0"/>
              <a:t>.</a:t>
            </a:r>
            <a:endParaRPr lang="en-US" b="1" dirty="0"/>
          </a:p>
          <a:p>
            <a:pPr>
              <a:buFont typeface="Arial" panose="020B0604020202020204" pitchFamily="34" charset="0"/>
              <a:buChar char="•"/>
            </a:pPr>
            <a:r>
              <a:rPr lang="en-US" dirty="0"/>
              <a:t>If you need </a:t>
            </a:r>
            <a:r>
              <a:rPr lang="en-US" b="1" dirty="0"/>
              <a:t>high-performance computing (HPC) or large storage</a:t>
            </a:r>
            <a:r>
              <a:rPr lang="en-US" dirty="0"/>
              <a:t>, you must apply through the </a:t>
            </a:r>
            <a:r>
              <a:rPr lang="en-US" b="1" dirty="0"/>
              <a:t>RAC</a:t>
            </a:r>
            <a:r>
              <a:rPr lang="en-US" dirty="0"/>
              <a:t>, which happens </a:t>
            </a:r>
            <a:r>
              <a:rPr lang="en-US" b="1" dirty="0"/>
              <a:t>annually</a:t>
            </a:r>
            <a:r>
              <a:rPr lang="en-US" dirty="0"/>
              <a:t>.</a:t>
            </a:r>
          </a:p>
        </p:txBody>
      </p:sp>
      <p:sp>
        <p:nvSpPr>
          <p:cNvPr id="4" name="Slide Number Placeholder 3">
            <a:extLst>
              <a:ext uri="{FF2B5EF4-FFF2-40B4-BE49-F238E27FC236}">
                <a16:creationId xmlns:a16="http://schemas.microsoft.com/office/drawing/2014/main" id="{C951342E-AE22-8F03-51A1-E0DCDD6C58D0}"/>
              </a:ext>
            </a:extLst>
          </p:cNvPr>
          <p:cNvSpPr>
            <a:spLocks noGrp="1"/>
          </p:cNvSpPr>
          <p:nvPr>
            <p:ph type="sldNum" sz="quarter" idx="5"/>
          </p:nvPr>
        </p:nvSpPr>
        <p:spPr/>
        <p:txBody>
          <a:bodyPr/>
          <a:lstStyle/>
          <a:p>
            <a:fld id="{FDF40373-6DEA-4B67-9CC0-E7C8A0B1790D}" type="slidenum">
              <a:rPr lang="en-US" smtClean="0"/>
              <a:t>10</a:t>
            </a:fld>
            <a:endParaRPr lang="en-US"/>
          </a:p>
        </p:txBody>
      </p:sp>
    </p:spTree>
    <p:extLst>
      <p:ext uri="{BB962C8B-B14F-4D97-AF65-F5344CB8AC3E}">
        <p14:creationId xmlns:p14="http://schemas.microsoft.com/office/powerpoint/2010/main" val="249597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5570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002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7109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817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98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477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1949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5043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31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272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890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492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216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571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088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9279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2/19/2025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124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2/19/2025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1016953"/>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5" r:id="rId12"/>
    <p:sldLayoutId id="2147483710" r:id="rId13"/>
    <p:sldLayoutId id="2147483711" r:id="rId14"/>
    <p:sldLayoutId id="2147483712" r:id="rId15"/>
    <p:sldLayoutId id="2147483713" r:id="rId16"/>
    <p:sldLayoutId id="2147483714" r:id="rId17"/>
  </p:sldLayoutIdLst>
  <p:hf sldNum="0" hdr="0" ftr="0" dt="0"/>
  <p:txStyles>
    <p:titleStyle>
      <a:lvl1pPr algn="ctr" defTabSz="457200"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0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3.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alliance.smapply.ca/protected/nr/mBGMF/Presentation_Slides_-_EDIA_Champs_ARC_Training-E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alliance.smapply.ca/protected/nr/BmQRS/RDM_Training_Session-_Presentation_Slides_.pdf" TargetMode="External"/><Relationship Id="rId5" Type="http://schemas.openxmlformats.org/officeDocument/2006/relationships/image" Target="../media/image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32A07D-C646-4CC0-BA93-76707E70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5C9EC-1C2D-3A61-2887-7A843E068BA8}"/>
              </a:ext>
            </a:extLst>
          </p:cNvPr>
          <p:cNvSpPr>
            <a:spLocks noGrp="1"/>
          </p:cNvSpPr>
          <p:nvPr>
            <p:ph type="ctrTitle"/>
          </p:nvPr>
        </p:nvSpPr>
        <p:spPr>
          <a:xfrm>
            <a:off x="7623206" y="-70550"/>
            <a:ext cx="4283243" cy="3255677"/>
          </a:xfrm>
        </p:spPr>
        <p:txBody>
          <a:bodyPr>
            <a:normAutofit/>
          </a:bodyPr>
          <a:lstStyle/>
          <a:p>
            <a:pPr algn="l">
              <a:lnSpc>
                <a:spcPct val="90000"/>
              </a:lnSpc>
            </a:pPr>
            <a:r>
              <a:rPr lang="en-US" sz="3600" dirty="0"/>
              <a:t>DRI EDIA Champions Program Project</a:t>
            </a:r>
          </a:p>
        </p:txBody>
      </p:sp>
      <p:sp>
        <p:nvSpPr>
          <p:cNvPr id="3" name="Subtitle 2">
            <a:extLst>
              <a:ext uri="{FF2B5EF4-FFF2-40B4-BE49-F238E27FC236}">
                <a16:creationId xmlns:a16="http://schemas.microsoft.com/office/drawing/2014/main" id="{05FB9BE4-0A36-89D0-DB3A-1CA68CDFFCF0}"/>
              </a:ext>
            </a:extLst>
          </p:cNvPr>
          <p:cNvSpPr>
            <a:spLocks noGrp="1"/>
          </p:cNvSpPr>
          <p:nvPr>
            <p:ph type="subTitle" idx="1"/>
          </p:nvPr>
        </p:nvSpPr>
        <p:spPr>
          <a:xfrm>
            <a:off x="8073411" y="3428999"/>
            <a:ext cx="3382831" cy="1185333"/>
          </a:xfrm>
        </p:spPr>
        <p:txBody>
          <a:bodyPr>
            <a:normAutofit fontScale="92500" lnSpcReduction="10000"/>
          </a:bodyPr>
          <a:lstStyle/>
          <a:p>
            <a:pPr algn="r"/>
            <a:r>
              <a:rPr lang="en-US" dirty="0">
                <a:solidFill>
                  <a:srgbClr val="B69D7A"/>
                </a:solidFill>
              </a:rPr>
              <a:t>- Ajitesh Parihar,</a:t>
            </a:r>
          </a:p>
          <a:p>
            <a:pPr algn="r"/>
            <a:r>
              <a:rPr lang="en-US" dirty="0">
                <a:solidFill>
                  <a:srgbClr val="B69D7A"/>
                </a:solidFill>
              </a:rPr>
              <a:t>Okanagan College</a:t>
            </a:r>
          </a:p>
          <a:p>
            <a:pPr algn="r"/>
            <a:r>
              <a:rPr lang="en-US" dirty="0">
                <a:solidFill>
                  <a:srgbClr val="B69D7A"/>
                </a:solidFill>
              </a:rPr>
              <a:t>02/20/2025</a:t>
            </a:r>
          </a:p>
        </p:txBody>
      </p:sp>
      <p:pic>
        <p:nvPicPr>
          <p:cNvPr id="8" name="Picture 7" descr="A black background with white text&#10;&#10;Description automatically generated">
            <a:extLst>
              <a:ext uri="{FF2B5EF4-FFF2-40B4-BE49-F238E27FC236}">
                <a16:creationId xmlns:a16="http://schemas.microsoft.com/office/drawing/2014/main" id="{A1947154-4A2F-AA20-4798-127B15637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73" y="635267"/>
            <a:ext cx="5589327" cy="5587465"/>
          </a:xfrm>
          <a:prstGeom prst="rect">
            <a:avLst/>
          </a:prstGeom>
        </p:spPr>
      </p:pic>
    </p:spTree>
    <p:extLst>
      <p:ext uri="{BB962C8B-B14F-4D97-AF65-F5344CB8AC3E}">
        <p14:creationId xmlns:p14="http://schemas.microsoft.com/office/powerpoint/2010/main" val="376515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32CD4-FA43-0D80-474C-814CA98AF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AFF23-F530-801A-9934-2DB89AC556EB}"/>
              </a:ext>
            </a:extLst>
          </p:cNvPr>
          <p:cNvSpPr>
            <a:spLocks noGrp="1"/>
          </p:cNvSpPr>
          <p:nvPr>
            <p:ph type="title"/>
          </p:nvPr>
        </p:nvSpPr>
        <p:spPr>
          <a:xfrm>
            <a:off x="310689" y="1043551"/>
            <a:ext cx="5978072" cy="1505804"/>
          </a:xfrm>
        </p:spPr>
        <p:txBody>
          <a:bodyPr>
            <a:normAutofit/>
          </a:bodyPr>
          <a:lstStyle/>
          <a:p>
            <a:r>
              <a:rPr lang="en-US" dirty="0"/>
              <a:t>How to access these resources?</a:t>
            </a:r>
          </a:p>
        </p:txBody>
      </p:sp>
      <p:pic>
        <p:nvPicPr>
          <p:cNvPr id="5" name="Picture 4" descr="Close up of person typing">
            <a:extLst>
              <a:ext uri="{FF2B5EF4-FFF2-40B4-BE49-F238E27FC236}">
                <a16:creationId xmlns:a16="http://schemas.microsoft.com/office/drawing/2014/main" id="{942FE245-C3EA-E08E-742E-272B5208CED8}"/>
              </a:ext>
            </a:extLst>
          </p:cNvPr>
          <p:cNvPicPr>
            <a:picLocks noChangeAspect="1"/>
          </p:cNvPicPr>
          <p:nvPr/>
        </p:nvPicPr>
        <p:blipFill>
          <a:blip r:embed="rId3">
            <a:extLst>
              <a:ext uri="{28A0092B-C50C-407E-A947-70E740481C1C}">
                <a14:useLocalDpi xmlns:a14="http://schemas.microsoft.com/office/drawing/2010/main" val="0"/>
              </a:ext>
            </a:extLst>
          </a:blip>
          <a:srcRect l="27771" r="27771"/>
          <a:stretch/>
        </p:blipFill>
        <p:spPr>
          <a:xfrm>
            <a:off x="7620351" y="0"/>
            <a:ext cx="4571649" cy="6858000"/>
          </a:xfrm>
          <a:prstGeom prst="rect">
            <a:avLst/>
          </a:prstGeom>
        </p:spPr>
      </p:pic>
      <p:sp>
        <p:nvSpPr>
          <p:cNvPr id="3" name="Content Placeholder 2">
            <a:extLst>
              <a:ext uri="{FF2B5EF4-FFF2-40B4-BE49-F238E27FC236}">
                <a16:creationId xmlns:a16="http://schemas.microsoft.com/office/drawing/2014/main" id="{40CC358A-D265-59B3-A0A9-838230C0EC5B}"/>
              </a:ext>
            </a:extLst>
          </p:cNvPr>
          <p:cNvSpPr>
            <a:spLocks noGrp="1"/>
          </p:cNvSpPr>
          <p:nvPr>
            <p:ph idx="1"/>
          </p:nvPr>
        </p:nvSpPr>
        <p:spPr>
          <a:xfrm>
            <a:off x="310689" y="2719952"/>
            <a:ext cx="5978072" cy="3477088"/>
          </a:xfrm>
        </p:spPr>
        <p:txBody>
          <a:bodyPr anchor="ctr">
            <a:normAutofit/>
          </a:bodyPr>
          <a:lstStyle/>
          <a:p>
            <a:r>
              <a:rPr lang="en-US" b="1" dirty="0"/>
              <a:t>Eligibility: Researchers or graduate/postdoctoral students affiliated with Canadian institutions</a:t>
            </a:r>
          </a:p>
          <a:p>
            <a:r>
              <a:rPr lang="en-US" b="1" dirty="0"/>
              <a:t>Visit https://alliancecan.ca/en/our-services</a:t>
            </a:r>
          </a:p>
          <a:p>
            <a:r>
              <a:rPr lang="en-US" b="1" dirty="0"/>
              <a:t>Register at https://ccdb.alliancecan.ca</a:t>
            </a:r>
            <a:endParaRPr lang="en-US" dirty="0"/>
          </a:p>
        </p:txBody>
      </p:sp>
    </p:spTree>
    <p:extLst>
      <p:ext uri="{BB962C8B-B14F-4D97-AF65-F5344CB8AC3E}">
        <p14:creationId xmlns:p14="http://schemas.microsoft.com/office/powerpoint/2010/main" val="62775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47274-CAD4-018A-1897-2483DB218FDA}"/>
              </a:ext>
            </a:extLst>
          </p:cNvPr>
          <p:cNvSpPr>
            <a:spLocks noGrp="1"/>
          </p:cNvSpPr>
          <p:nvPr>
            <p:ph type="title"/>
          </p:nvPr>
        </p:nvSpPr>
        <p:spPr>
          <a:xfrm>
            <a:off x="1375982" y="4886985"/>
            <a:ext cx="9440034" cy="1088336"/>
          </a:xfrm>
        </p:spPr>
        <p:txBody>
          <a:bodyPr vert="horz" lIns="91440" tIns="45720" rIns="91440" bIns="45720" rtlCol="0" anchor="b">
            <a:normAutofit/>
          </a:bodyPr>
          <a:lstStyle/>
          <a:p>
            <a:r>
              <a:rPr lang="en-US" sz="4800" dirty="0"/>
              <a:t>Inclusive Access to Research and DRI</a:t>
            </a:r>
          </a:p>
        </p:txBody>
      </p:sp>
      <p:pic>
        <p:nvPicPr>
          <p:cNvPr id="11" name="Picture 1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 name="Content Placeholder 3" descr="A person sitting at a table using a computer&#10;&#10;Description automatically generated">
            <a:extLst>
              <a:ext uri="{FF2B5EF4-FFF2-40B4-BE49-F238E27FC236}">
                <a16:creationId xmlns:a16="http://schemas.microsoft.com/office/drawing/2014/main" id="{A759F880-E4F7-7F31-D81A-C7286FE11049}"/>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l="65" t="16488" r="-66" b="20522"/>
          <a:stretch/>
        </p:blipFill>
        <p:spPr>
          <a:xfrm>
            <a:off x="-1" y="0"/>
            <a:ext cx="12198915" cy="4322278"/>
          </a:xfrm>
          <a:prstGeom prst="rect">
            <a:avLst/>
          </a:prstGeom>
        </p:spPr>
      </p:pic>
    </p:spTree>
    <p:extLst>
      <p:ext uri="{BB962C8B-B14F-4D97-AF65-F5344CB8AC3E}">
        <p14:creationId xmlns:p14="http://schemas.microsoft.com/office/powerpoint/2010/main" val="313974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lorful steps and arrow">
            <a:extLst>
              <a:ext uri="{FF2B5EF4-FFF2-40B4-BE49-F238E27FC236}">
                <a16:creationId xmlns:a16="http://schemas.microsoft.com/office/drawing/2014/main" id="{3AC49B11-E5FA-5C8F-ABA7-22643DFB490F}"/>
              </a:ext>
            </a:extLst>
          </p:cNvPr>
          <p:cNvPicPr>
            <a:picLocks noChangeAspect="1"/>
          </p:cNvPicPr>
          <p:nvPr/>
        </p:nvPicPr>
        <p:blipFill>
          <a:blip r:embed="rId4">
            <a:extLst>
              <a:ext uri="{28A0092B-C50C-407E-A947-70E740481C1C}">
                <a14:useLocalDpi xmlns:a14="http://schemas.microsoft.com/office/drawing/2010/main" val="0"/>
              </a:ext>
            </a:extLst>
          </a:blip>
          <a:srcRect l="13079" r="20255"/>
          <a:stretch/>
        </p:blipFill>
        <p:spPr>
          <a:xfrm>
            <a:off x="-8622" y="10"/>
            <a:ext cx="6096000" cy="6857990"/>
          </a:xfrm>
          <a:prstGeom prst="rect">
            <a:avLst/>
          </a:prstGeom>
        </p:spPr>
      </p:pic>
      <p:pic>
        <p:nvPicPr>
          <p:cNvPr id="14"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C77FAE5B-0035-D4BF-24D6-C70A7D39EF87}"/>
              </a:ext>
            </a:extLst>
          </p:cNvPr>
          <p:cNvSpPr>
            <a:spLocks noGrp="1"/>
          </p:cNvSpPr>
          <p:nvPr>
            <p:ph type="title"/>
          </p:nvPr>
        </p:nvSpPr>
        <p:spPr>
          <a:xfrm>
            <a:off x="6900493" y="609600"/>
            <a:ext cx="4538124" cy="970450"/>
          </a:xfrm>
        </p:spPr>
        <p:txBody>
          <a:bodyPr anchor="b">
            <a:normAutofit/>
          </a:bodyPr>
          <a:lstStyle/>
          <a:p>
            <a:pPr algn="l">
              <a:lnSpc>
                <a:spcPct val="90000"/>
              </a:lnSpc>
            </a:pPr>
            <a:r>
              <a:rPr lang="en-US" sz="3200" dirty="0"/>
              <a:t>Progress Through the Project</a:t>
            </a:r>
          </a:p>
        </p:txBody>
      </p:sp>
      <p:sp>
        <p:nvSpPr>
          <p:cNvPr id="3" name="Content Placeholder 2">
            <a:extLst>
              <a:ext uri="{FF2B5EF4-FFF2-40B4-BE49-F238E27FC236}">
                <a16:creationId xmlns:a16="http://schemas.microsoft.com/office/drawing/2014/main" id="{CA177F5D-A35D-0DA7-3427-3DE4D96C4EC4}"/>
              </a:ext>
            </a:extLst>
          </p:cNvPr>
          <p:cNvSpPr>
            <a:spLocks noGrp="1"/>
          </p:cNvSpPr>
          <p:nvPr>
            <p:ph idx="1"/>
          </p:nvPr>
        </p:nvSpPr>
        <p:spPr>
          <a:xfrm>
            <a:off x="6900493" y="1732449"/>
            <a:ext cx="4403596" cy="4058751"/>
          </a:xfrm>
        </p:spPr>
        <p:txBody>
          <a:bodyPr anchor="t">
            <a:normAutofit/>
          </a:bodyPr>
          <a:lstStyle/>
          <a:p>
            <a:pPr marL="36900" indent="0">
              <a:buNone/>
            </a:pPr>
            <a:endParaRPr lang="en-US" sz="1800" dirty="0"/>
          </a:p>
          <a:p>
            <a:r>
              <a:rPr lang="en-US" sz="1800" dirty="0"/>
              <a:t>Workshop Presentations</a:t>
            </a:r>
          </a:p>
          <a:p>
            <a:r>
              <a:rPr lang="en-US" sz="1800" dirty="0"/>
              <a:t>RDM and ARC Training</a:t>
            </a:r>
          </a:p>
          <a:p>
            <a:r>
              <a:rPr lang="en-US" sz="1800" dirty="0"/>
              <a:t>Promoting DRI resources for student research and capstone projects</a:t>
            </a:r>
          </a:p>
          <a:p>
            <a:r>
              <a:rPr lang="en-US" sz="1800" dirty="0"/>
              <a:t>Open Seeds Program Open-Life-Science training</a:t>
            </a:r>
          </a:p>
        </p:txBody>
      </p:sp>
    </p:spTree>
    <p:extLst>
      <p:ext uri="{BB962C8B-B14F-4D97-AF65-F5344CB8AC3E}">
        <p14:creationId xmlns:p14="http://schemas.microsoft.com/office/powerpoint/2010/main" val="274179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itting at a desk&#10;&#10;Description automatically generated">
            <a:extLst>
              <a:ext uri="{FF2B5EF4-FFF2-40B4-BE49-F238E27FC236}">
                <a16:creationId xmlns:a16="http://schemas.microsoft.com/office/drawing/2014/main" id="{FBD77162-5B0D-E85E-297E-56192D70DF0C}"/>
              </a:ext>
            </a:extLst>
          </p:cNvPr>
          <p:cNvPicPr>
            <a:picLocks noChangeAspect="1"/>
          </p:cNvPicPr>
          <p:nvPr/>
        </p:nvPicPr>
        <p:blipFill>
          <a:blip r:embed="rId4">
            <a:alphaModFix amt="25000"/>
            <a:extLst>
              <a:ext uri="{28A0092B-C50C-407E-A947-70E740481C1C}">
                <a14:useLocalDpi xmlns:a14="http://schemas.microsoft.com/office/drawing/2010/main" val="0"/>
              </a:ext>
            </a:extLst>
          </a:blip>
          <a:srcRect t="32809" b="15950"/>
          <a:stretch/>
        </p:blipFill>
        <p:spPr>
          <a:xfrm>
            <a:off x="4663723" y="10"/>
            <a:ext cx="7528276" cy="6857990"/>
          </a:xfrm>
          <a:prstGeom prst="rect">
            <a:avLst/>
          </a:prstGeom>
        </p:spPr>
      </p:pic>
      <p:sp>
        <p:nvSpPr>
          <p:cNvPr id="2" name="Title 1">
            <a:extLst>
              <a:ext uri="{FF2B5EF4-FFF2-40B4-BE49-F238E27FC236}">
                <a16:creationId xmlns:a16="http://schemas.microsoft.com/office/drawing/2014/main" id="{3561424D-F423-0F6D-3D56-9BC182F650B1}"/>
              </a:ext>
            </a:extLst>
          </p:cNvPr>
          <p:cNvSpPr>
            <a:spLocks noGrp="1"/>
          </p:cNvSpPr>
          <p:nvPr>
            <p:ph type="title"/>
          </p:nvPr>
        </p:nvSpPr>
        <p:spPr>
          <a:xfrm>
            <a:off x="5146160" y="609599"/>
            <a:ext cx="5978072" cy="1505804"/>
          </a:xfrm>
        </p:spPr>
        <p:txBody>
          <a:bodyPr>
            <a:normAutofit/>
          </a:bodyPr>
          <a:lstStyle/>
          <a:p>
            <a:r>
              <a:rPr lang="en-US" dirty="0"/>
              <a:t>Workshop presentations</a:t>
            </a:r>
          </a:p>
        </p:txBody>
      </p:sp>
      <p:pic>
        <p:nvPicPr>
          <p:cNvPr id="18" name="Picture 17">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Content Placeholder 4" descr="A group of people sitting at tables in a room&#10;&#10;Description automatically generated">
            <a:extLst>
              <a:ext uri="{FF2B5EF4-FFF2-40B4-BE49-F238E27FC236}">
                <a16:creationId xmlns:a16="http://schemas.microsoft.com/office/drawing/2014/main" id="{506FFC4A-E5B1-E549-39F7-B80C74BA6A29}"/>
              </a:ext>
            </a:extLst>
          </p:cNvPr>
          <p:cNvPicPr>
            <a:picLocks noChangeAspect="1"/>
          </p:cNvPicPr>
          <p:nvPr/>
        </p:nvPicPr>
        <p:blipFill>
          <a:blip r:embed="rId6">
            <a:extLst>
              <a:ext uri="{28A0092B-C50C-407E-A947-70E740481C1C}">
                <a14:useLocalDpi xmlns:a14="http://schemas.microsoft.com/office/drawing/2010/main" val="0"/>
              </a:ext>
            </a:extLst>
          </a:blip>
          <a:srcRect l="22551" r="1442" b="2"/>
          <a:stretch/>
        </p:blipFill>
        <p:spPr>
          <a:xfrm>
            <a:off x="20" y="10"/>
            <a:ext cx="4571629" cy="3383270"/>
          </a:xfrm>
          <a:prstGeom prst="rect">
            <a:avLst/>
          </a:prstGeom>
        </p:spPr>
      </p:pic>
      <p:pic>
        <p:nvPicPr>
          <p:cNvPr id="9" name="Picture 8" descr="A group of people in a classroom&#10;&#10;Description automatically generated">
            <a:extLst>
              <a:ext uri="{FF2B5EF4-FFF2-40B4-BE49-F238E27FC236}">
                <a16:creationId xmlns:a16="http://schemas.microsoft.com/office/drawing/2014/main" id="{1EC84423-E323-F793-052B-E111F555E5AB}"/>
              </a:ext>
            </a:extLst>
          </p:cNvPr>
          <p:cNvPicPr>
            <a:picLocks noChangeAspect="1"/>
          </p:cNvPicPr>
          <p:nvPr/>
        </p:nvPicPr>
        <p:blipFill>
          <a:blip r:embed="rId7">
            <a:extLst>
              <a:ext uri="{28A0092B-C50C-407E-A947-70E740481C1C}">
                <a14:useLocalDpi xmlns:a14="http://schemas.microsoft.com/office/drawing/2010/main" val="0"/>
              </a:ext>
            </a:extLst>
          </a:blip>
          <a:srcRect l="9245" r="19425" b="-2"/>
          <a:stretch/>
        </p:blipFill>
        <p:spPr>
          <a:xfrm>
            <a:off x="1" y="3429000"/>
            <a:ext cx="4571649" cy="3429000"/>
          </a:xfrm>
          <a:prstGeom prst="rect">
            <a:avLst/>
          </a:prstGeom>
        </p:spPr>
      </p:pic>
      <p:sp>
        <p:nvSpPr>
          <p:cNvPr id="10" name="Rectangle 1">
            <a:extLst>
              <a:ext uri="{FF2B5EF4-FFF2-40B4-BE49-F238E27FC236}">
                <a16:creationId xmlns:a16="http://schemas.microsoft.com/office/drawing/2014/main" id="{39E88EE2-B9B7-DED7-6760-32599B92608C}"/>
              </a:ext>
            </a:extLst>
          </p:cNvPr>
          <p:cNvSpPr>
            <a:spLocks noGrp="1" noChangeArrowheads="1"/>
          </p:cNvSpPr>
          <p:nvPr>
            <p:ph idx="1"/>
          </p:nvPr>
        </p:nvSpPr>
        <p:spPr bwMode="auto">
          <a:xfrm>
            <a:off x="5146675" y="3424149"/>
            <a:ext cx="64623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defTabSz="914400"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rPr>
              <a:t>April 2024 Cybersecurity Workshop</a:t>
            </a:r>
          </a:p>
          <a:p>
            <a:pPr marL="285750" indent="-285750" defTabSz="914400" eaLnBrk="0" fontAlgn="base" hangingPunct="0">
              <a:spcBef>
                <a:spcPct val="0"/>
              </a:spcBef>
              <a:spcAft>
                <a:spcPct val="0"/>
              </a:spcAft>
              <a:buClrTx/>
              <a:buSzTx/>
            </a:pPr>
            <a:r>
              <a:rPr lang="en-US" altLang="en-US" sz="1800" dirty="0">
                <a:ln>
                  <a:noFill/>
                </a:ln>
                <a:solidFill>
                  <a:schemeClr val="tx1"/>
                </a:solidFill>
                <a:effectLst/>
                <a:latin typeface="Arial" panose="020B0604020202020204" pitchFamily="34" charset="0"/>
              </a:rPr>
              <a:t>October 2024 IEEE Day Event</a:t>
            </a:r>
          </a:p>
          <a:p>
            <a:pPr marL="285750" indent="-285750" defTabSz="914400"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rPr>
              <a:t>December 2024 Okanagan Section Year End Winter Event</a:t>
            </a:r>
          </a:p>
          <a:p>
            <a:pPr marL="285750" indent="-285750" defTabSz="914400" eaLnBrk="0" fontAlgn="base" hangingPunct="0">
              <a:spcBef>
                <a:spcPct val="0"/>
              </a:spcBef>
              <a:spcAft>
                <a:spcPct val="0"/>
              </a:spcAft>
              <a:buClrTx/>
              <a:buSzTx/>
            </a:pPr>
            <a:r>
              <a:rPr lang="en-US" altLang="en-US" sz="1800" dirty="0">
                <a:ln>
                  <a:noFill/>
                </a:ln>
                <a:solidFill>
                  <a:schemeClr val="tx1"/>
                </a:solidFill>
                <a:effectLst/>
                <a:latin typeface="Arial" panose="020B0604020202020204" pitchFamily="34" charset="0"/>
              </a:rPr>
              <a:t>January 2025 DRI Workshop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193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E3AD1-88FF-EDF8-D4B5-FB4910D26CCD}"/>
              </a:ext>
            </a:extLst>
          </p:cNvPr>
          <p:cNvSpPr>
            <a:spLocks noGrp="1"/>
          </p:cNvSpPr>
          <p:nvPr>
            <p:ph type="title"/>
          </p:nvPr>
        </p:nvSpPr>
        <p:spPr>
          <a:xfrm>
            <a:off x="5146160" y="609599"/>
            <a:ext cx="5978072" cy="1505804"/>
          </a:xfrm>
        </p:spPr>
        <p:txBody>
          <a:bodyPr>
            <a:normAutofit fontScale="90000"/>
          </a:bodyPr>
          <a:lstStyle/>
          <a:p>
            <a:r>
              <a:rPr lang="en-US" dirty="0"/>
              <a:t>Research Data Management and Advanced Research Computing Training</a:t>
            </a:r>
          </a:p>
        </p:txBody>
      </p:sp>
      <p:pic>
        <p:nvPicPr>
          <p:cNvPr id="5" name="Picture 4" descr="A closeup of railroad train track in black and white">
            <a:extLst>
              <a:ext uri="{FF2B5EF4-FFF2-40B4-BE49-F238E27FC236}">
                <a16:creationId xmlns:a16="http://schemas.microsoft.com/office/drawing/2014/main" id="{2DDCFAB6-9E1C-F8F3-70EF-751C16660096}"/>
              </a:ext>
            </a:extLst>
          </p:cNvPr>
          <p:cNvPicPr>
            <a:picLocks noChangeAspect="1"/>
          </p:cNvPicPr>
          <p:nvPr/>
        </p:nvPicPr>
        <p:blipFill>
          <a:blip r:embed="rId4">
            <a:extLst>
              <a:ext uri="{28A0092B-C50C-407E-A947-70E740481C1C}">
                <a14:useLocalDpi xmlns:a14="http://schemas.microsoft.com/office/drawing/2010/main" val="0"/>
              </a:ext>
            </a:extLst>
          </a:blip>
          <a:srcRect l="31884" r="23619" b="-2"/>
          <a:stretch/>
        </p:blipFill>
        <p:spPr>
          <a:xfrm>
            <a:off x="-10649" y="1"/>
            <a:ext cx="4571649" cy="6858000"/>
          </a:xfrm>
          <a:prstGeom prst="rect">
            <a:avLst/>
          </a:prstGeom>
        </p:spPr>
      </p:pic>
      <p:pic>
        <p:nvPicPr>
          <p:cNvPr id="12" name="Picture 11">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Content Placeholder 2">
            <a:extLst>
              <a:ext uri="{FF2B5EF4-FFF2-40B4-BE49-F238E27FC236}">
                <a16:creationId xmlns:a16="http://schemas.microsoft.com/office/drawing/2014/main" id="{7840F372-884C-69AA-9F09-DC061173D178}"/>
              </a:ext>
            </a:extLst>
          </p:cNvPr>
          <p:cNvSpPr>
            <a:spLocks noGrp="1"/>
          </p:cNvSpPr>
          <p:nvPr>
            <p:ph idx="1"/>
          </p:nvPr>
        </p:nvSpPr>
        <p:spPr>
          <a:xfrm>
            <a:off x="5146160" y="2286000"/>
            <a:ext cx="5978072" cy="3477088"/>
          </a:xfrm>
        </p:spPr>
        <p:txBody>
          <a:bodyPr anchor="ctr">
            <a:normAutofit/>
          </a:bodyPr>
          <a:lstStyle/>
          <a:p>
            <a:r>
              <a:rPr lang="en-US" dirty="0">
                <a:hlinkClick r:id="rId6">
                  <a:extLst>
                    <a:ext uri="{A12FA001-AC4F-418D-AE19-62706E023703}">
                      <ahyp:hlinkClr xmlns:ahyp="http://schemas.microsoft.com/office/drawing/2018/hyperlinkcolor" val="tx"/>
                    </a:ext>
                  </a:extLst>
                </a:hlinkClick>
              </a:rPr>
              <a:t>RDM Training</a:t>
            </a:r>
            <a:endParaRPr lang="en-US" dirty="0"/>
          </a:p>
          <a:p>
            <a:r>
              <a:rPr lang="en-US" dirty="0">
                <a:hlinkClick r:id="rId7">
                  <a:extLst>
                    <a:ext uri="{A12FA001-AC4F-418D-AE19-62706E023703}">
                      <ahyp:hlinkClr xmlns:ahyp="http://schemas.microsoft.com/office/drawing/2018/hyperlinkcolor" val="tx"/>
                    </a:ext>
                  </a:extLst>
                </a:hlinkClick>
              </a:rPr>
              <a:t>ARC Training</a:t>
            </a:r>
            <a:endParaRPr lang="en-US" dirty="0"/>
          </a:p>
        </p:txBody>
      </p:sp>
    </p:spTree>
    <p:extLst>
      <p:ext uri="{BB962C8B-B14F-4D97-AF65-F5344CB8AC3E}">
        <p14:creationId xmlns:p14="http://schemas.microsoft.com/office/powerpoint/2010/main" val="404156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8AA65D-9FA5-AE2F-0272-E8DD6F2B72E5}"/>
              </a:ext>
            </a:extLst>
          </p:cNvPr>
          <p:cNvSpPr>
            <a:spLocks noGrp="1"/>
          </p:cNvSpPr>
          <p:nvPr>
            <p:ph type="title"/>
          </p:nvPr>
        </p:nvSpPr>
        <p:spPr>
          <a:xfrm>
            <a:off x="913795" y="609599"/>
            <a:ext cx="5978072" cy="1174075"/>
          </a:xfrm>
        </p:spPr>
        <p:txBody>
          <a:bodyPr>
            <a:normAutofit/>
          </a:bodyPr>
          <a:lstStyle/>
          <a:p>
            <a:pPr>
              <a:lnSpc>
                <a:spcPct val="90000"/>
              </a:lnSpc>
            </a:pPr>
            <a:r>
              <a:rPr lang="en-US" sz="3700"/>
              <a:t>Open Seeds Program by Open-Life-Science</a:t>
            </a:r>
          </a:p>
        </p:txBody>
      </p:sp>
      <p:sp>
        <p:nvSpPr>
          <p:cNvPr id="3" name="Content Placeholder 2">
            <a:extLst>
              <a:ext uri="{FF2B5EF4-FFF2-40B4-BE49-F238E27FC236}">
                <a16:creationId xmlns:a16="http://schemas.microsoft.com/office/drawing/2014/main" id="{1D95A6D6-677F-6C98-EC19-7FC5BCEE4F2E}"/>
              </a:ext>
            </a:extLst>
          </p:cNvPr>
          <p:cNvSpPr>
            <a:spLocks noGrp="1"/>
          </p:cNvSpPr>
          <p:nvPr>
            <p:ph idx="1"/>
          </p:nvPr>
        </p:nvSpPr>
        <p:spPr>
          <a:xfrm>
            <a:off x="913795" y="1972101"/>
            <a:ext cx="5978072" cy="3722748"/>
          </a:xfrm>
        </p:spPr>
        <p:txBody>
          <a:bodyPr anchor="ctr">
            <a:normAutofit/>
          </a:bodyPr>
          <a:lstStyle/>
          <a:p>
            <a:pPr>
              <a:buClr>
                <a:srgbClr val="B69D7A"/>
              </a:buClr>
            </a:pPr>
            <a:endParaRPr lang="en-US" dirty="0"/>
          </a:p>
          <a:p>
            <a:pPr>
              <a:buClr>
                <a:srgbClr val="B69D7A"/>
              </a:buClr>
            </a:pPr>
            <a:r>
              <a:rPr lang="en-US" dirty="0"/>
              <a:t>Weekly Cohort and Skill-up sessions.</a:t>
            </a:r>
          </a:p>
          <a:p>
            <a:pPr>
              <a:buClr>
                <a:srgbClr val="B69D7A"/>
              </a:buClr>
            </a:pPr>
            <a:r>
              <a:rPr lang="en-US" dirty="0"/>
              <a:t>Mentoring group with 3 researchers.</a:t>
            </a:r>
          </a:p>
          <a:p>
            <a:pPr>
              <a:buClr>
                <a:srgbClr val="B69D7A"/>
              </a:buClr>
            </a:pPr>
            <a:r>
              <a:rPr lang="en-US" dirty="0"/>
              <a:t>Feedback for applying opens science principles to our projects.</a:t>
            </a:r>
          </a:p>
        </p:txBody>
      </p:sp>
      <p:pic>
        <p:nvPicPr>
          <p:cNvPr id="17" name="Picture 16">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 name="Picture 6">
            <a:extLst>
              <a:ext uri="{FF2B5EF4-FFF2-40B4-BE49-F238E27FC236}">
                <a16:creationId xmlns:a16="http://schemas.microsoft.com/office/drawing/2014/main" id="{59BA0758-BF2F-47DF-DE2F-6CB256CC18CA}"/>
              </a:ext>
            </a:extLst>
          </p:cNvPr>
          <p:cNvPicPr>
            <a:picLocks noChangeAspect="1"/>
          </p:cNvPicPr>
          <p:nvPr/>
        </p:nvPicPr>
        <p:blipFill>
          <a:blip r:embed="rId5"/>
          <a:srcRect r="1" b="6730"/>
          <a:stretch/>
        </p:blipFill>
        <p:spPr>
          <a:xfrm>
            <a:off x="8234871" y="2055781"/>
            <a:ext cx="2849142" cy="3639068"/>
          </a:xfrm>
          <a:prstGeom prst="rect">
            <a:avLst/>
          </a:prstGeom>
        </p:spPr>
      </p:pic>
    </p:spTree>
    <p:extLst>
      <p:ext uri="{BB962C8B-B14F-4D97-AF65-F5344CB8AC3E}">
        <p14:creationId xmlns:p14="http://schemas.microsoft.com/office/powerpoint/2010/main" val="131551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8FFE5-A17D-F990-4777-782A2FEBB864}"/>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lnSpc>
                <a:spcPct val="90000"/>
              </a:lnSpc>
            </a:pPr>
            <a:r>
              <a:rPr lang="en-US" sz="3900" b="1"/>
              <a:t>Graduation from the Open Seeds Program by OLS</a:t>
            </a:r>
            <a:br>
              <a:rPr lang="en-US" sz="3900" b="1"/>
            </a:br>
            <a:endParaRPr lang="en-US" sz="3900"/>
          </a:p>
        </p:txBody>
      </p:sp>
      <p:sp>
        <p:nvSpPr>
          <p:cNvPr id="12" name="Rectangle 11">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7720B48-3E9A-CBDC-8AD8-DA88182ED64E}"/>
              </a:ext>
            </a:extLst>
          </p:cNvPr>
          <p:cNvPicPr>
            <a:picLocks noGrp="1" noChangeAspect="1"/>
          </p:cNvPicPr>
          <p:nvPr>
            <p:ph idx="1"/>
          </p:nvPr>
        </p:nvPicPr>
        <p:blipFill>
          <a:blip r:embed="rId4"/>
          <a:stretch>
            <a:fillRect/>
          </a:stretch>
        </p:blipFill>
        <p:spPr>
          <a:xfrm>
            <a:off x="5324315" y="1693653"/>
            <a:ext cx="6197668" cy="3470694"/>
          </a:xfrm>
          <a:prstGeom prst="rect">
            <a:avLst/>
          </a:prstGeom>
        </p:spPr>
      </p:pic>
    </p:spTree>
    <p:extLst>
      <p:ext uri="{BB962C8B-B14F-4D97-AF65-F5344CB8AC3E}">
        <p14:creationId xmlns:p14="http://schemas.microsoft.com/office/powerpoint/2010/main" val="248601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DD51-8EFF-7246-C83A-885056521F3F}"/>
              </a:ext>
            </a:extLst>
          </p:cNvPr>
          <p:cNvSpPr>
            <a:spLocks noGrp="1"/>
          </p:cNvSpPr>
          <p:nvPr>
            <p:ph type="title"/>
          </p:nvPr>
        </p:nvSpPr>
        <p:spPr>
          <a:xfrm>
            <a:off x="708682" y="314325"/>
            <a:ext cx="6083327" cy="1257300"/>
          </a:xfrm>
        </p:spPr>
        <p:txBody>
          <a:bodyPr>
            <a:normAutofit fontScale="90000"/>
          </a:bodyPr>
          <a:lstStyle/>
          <a:p>
            <a:pPr algn="l"/>
            <a:r>
              <a:rPr lang="en-US" sz="4000" b="1" dirty="0">
                <a:solidFill>
                  <a:srgbClr val="FFFFFF"/>
                </a:solidFill>
              </a:rPr>
              <a:t>The Digital Research Alliance of Canada: DRI</a:t>
            </a:r>
          </a:p>
        </p:txBody>
      </p:sp>
      <p:sp>
        <p:nvSpPr>
          <p:cNvPr id="8" name="Rectangle 7">
            <a:extLst>
              <a:ext uri="{FF2B5EF4-FFF2-40B4-BE49-F238E27FC236}">
                <a16:creationId xmlns:a16="http://schemas.microsoft.com/office/drawing/2014/main" id="{4480599F-F3DA-2340-D663-C65E253845EB}"/>
              </a:ext>
            </a:extLst>
          </p:cNvPr>
          <p:cNvSpPr/>
          <p:nvPr/>
        </p:nvSpPr>
        <p:spPr>
          <a:xfrm>
            <a:off x="7702658" y="0"/>
            <a:ext cx="448934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lack background with yellow triangle and text&#10;&#10;Description automatically generated">
            <a:extLst>
              <a:ext uri="{FF2B5EF4-FFF2-40B4-BE49-F238E27FC236}">
                <a16:creationId xmlns:a16="http://schemas.microsoft.com/office/drawing/2014/main" id="{D451E95A-CE02-38F4-3ED7-41C65993D7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4795" y="1571625"/>
            <a:ext cx="3714750" cy="3714750"/>
          </a:xfrm>
        </p:spPr>
      </p:pic>
      <p:sp>
        <p:nvSpPr>
          <p:cNvPr id="10" name="TextBox 9">
            <a:extLst>
              <a:ext uri="{FF2B5EF4-FFF2-40B4-BE49-F238E27FC236}">
                <a16:creationId xmlns:a16="http://schemas.microsoft.com/office/drawing/2014/main" id="{4D2E9612-333E-3CCF-6C2B-A030462D32C9}"/>
              </a:ext>
            </a:extLst>
          </p:cNvPr>
          <p:cNvSpPr txBox="1"/>
          <p:nvPr/>
        </p:nvSpPr>
        <p:spPr>
          <a:xfrm>
            <a:off x="1011142" y="1902095"/>
            <a:ext cx="5780867" cy="5078313"/>
          </a:xfrm>
          <a:prstGeom prst="rect">
            <a:avLst/>
          </a:prstGeom>
          <a:noFill/>
        </p:spPr>
        <p:txBody>
          <a:bodyPr wrap="square" rtlCol="0">
            <a:spAutoFit/>
          </a:bodyPr>
          <a:lstStyle/>
          <a:p>
            <a:r>
              <a:rPr lang="en-US" b="1" dirty="0"/>
              <a:t>Advanced Research Computing (ARC) Services:</a:t>
            </a:r>
          </a:p>
          <a:p>
            <a:pPr marL="742950" lvl="1" indent="-285750">
              <a:buFont typeface="Arial" panose="020B0604020202020204" pitchFamily="34" charset="0"/>
              <a:buChar char="•"/>
            </a:pPr>
            <a:r>
              <a:rPr lang="en-US" dirty="0"/>
              <a:t>High-Performance Computing (HPC)</a:t>
            </a:r>
          </a:p>
          <a:p>
            <a:pPr marL="742950" lvl="1" indent="-285750">
              <a:buFont typeface="Arial" panose="020B0604020202020204" pitchFamily="34" charset="0"/>
              <a:buChar char="•"/>
            </a:pPr>
            <a:r>
              <a:rPr lang="en-US" dirty="0"/>
              <a:t>Cloud Computing</a:t>
            </a:r>
          </a:p>
          <a:p>
            <a:pPr marL="742950" lvl="1" indent="-285750">
              <a:buFont typeface="Arial" panose="020B0604020202020204" pitchFamily="34" charset="0"/>
              <a:buChar char="•"/>
            </a:pPr>
            <a:r>
              <a:rPr lang="en-US" dirty="0"/>
              <a:t>Support for Specialized Research</a:t>
            </a:r>
          </a:p>
          <a:p>
            <a:endParaRPr lang="en-US" b="1" dirty="0"/>
          </a:p>
          <a:p>
            <a:r>
              <a:rPr lang="en-US" b="1" dirty="0"/>
              <a:t>Data Storage &amp; Management: </a:t>
            </a:r>
          </a:p>
          <a:p>
            <a:pPr lvl="1">
              <a:buFont typeface="Arial" panose="020B0604020202020204" pitchFamily="34" charset="0"/>
              <a:buChar char="•"/>
            </a:pPr>
            <a:r>
              <a:rPr lang="en-US" dirty="0"/>
              <a:t>Data Storage &amp; Archiving:</a:t>
            </a:r>
          </a:p>
          <a:p>
            <a:pPr lvl="1">
              <a:buFont typeface="Arial" panose="020B0604020202020204" pitchFamily="34" charset="0"/>
              <a:buChar char="•"/>
            </a:pPr>
            <a:r>
              <a:rPr lang="en-US" dirty="0"/>
              <a:t>Data Management Planning</a:t>
            </a:r>
          </a:p>
          <a:p>
            <a:pPr lvl="1">
              <a:buFont typeface="Arial" panose="020B0604020202020204" pitchFamily="34" charset="0"/>
              <a:buChar char="•"/>
            </a:pPr>
            <a:r>
              <a:rPr lang="en-US" dirty="0"/>
              <a:t>Data Repositories</a:t>
            </a:r>
            <a:endParaRPr lang="en-US" b="1" dirty="0"/>
          </a:p>
          <a:p>
            <a:pPr>
              <a:buFont typeface="Arial" panose="020B0604020202020204" pitchFamily="34" charset="0"/>
              <a:buChar char="•"/>
            </a:pPr>
            <a:endParaRPr lang="en-US" dirty="0"/>
          </a:p>
          <a:p>
            <a:r>
              <a:rPr lang="en-US" b="1" dirty="0"/>
              <a:t>Research Software &amp; Tools:</a:t>
            </a:r>
          </a:p>
          <a:p>
            <a:pPr marL="742950" lvl="1" indent="-285750">
              <a:buFont typeface="Arial" panose="020B0604020202020204" pitchFamily="34" charset="0"/>
              <a:buChar char="•"/>
            </a:pPr>
            <a:r>
              <a:rPr lang="en-US" dirty="0"/>
              <a:t>Access to Specialized Software such as R, MATLAB, Tableau</a:t>
            </a:r>
          </a:p>
          <a:p>
            <a:pPr marL="742950" lvl="1" indent="-285750">
              <a:buFont typeface="Arial" panose="020B0604020202020204" pitchFamily="34" charset="0"/>
              <a:buChar char="•"/>
            </a:pPr>
            <a:r>
              <a:rPr lang="en-US" dirty="0"/>
              <a:t>Support for Open-Source Software</a:t>
            </a:r>
          </a:p>
          <a:p>
            <a:pPr marL="742950" lvl="1" indent="-285750">
              <a:buFont typeface="Arial" panose="020B0604020202020204" pitchFamily="34" charset="0"/>
              <a:buChar char="•"/>
            </a:pPr>
            <a:r>
              <a:rPr lang="en-US" dirty="0"/>
              <a:t>Software as a Service (SaaS)</a:t>
            </a:r>
          </a:p>
          <a:p>
            <a:pPr marL="742950" lvl="1" indent="-285750">
              <a:buFont typeface="Arial" panose="020B0604020202020204" pitchFamily="34" charset="0"/>
              <a:buChar char="•"/>
            </a:pPr>
            <a:r>
              <a:rPr lang="en-US" dirty="0"/>
              <a:t>Training and Support for Software Use</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69283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fferent colored question marks">
            <a:extLst>
              <a:ext uri="{FF2B5EF4-FFF2-40B4-BE49-F238E27FC236}">
                <a16:creationId xmlns:a16="http://schemas.microsoft.com/office/drawing/2014/main" id="{152373A8-8252-6C25-B903-D241357AC1D8}"/>
              </a:ext>
            </a:extLst>
          </p:cNvPr>
          <p:cNvPicPr>
            <a:picLocks noChangeAspect="1"/>
          </p:cNvPicPr>
          <p:nvPr/>
        </p:nvPicPr>
        <p:blipFill>
          <a:blip r:embed="rId3">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8CA4DBB-92B5-CDF7-2217-26E1E6F81BD8}"/>
              </a:ext>
            </a:extLst>
          </p:cNvPr>
          <p:cNvSpPr>
            <a:spLocks noGrp="1"/>
          </p:cNvSpPr>
          <p:nvPr>
            <p:ph type="title"/>
          </p:nvPr>
        </p:nvSpPr>
        <p:spPr>
          <a:xfrm>
            <a:off x="1370693" y="1769540"/>
            <a:ext cx="9440034" cy="1828801"/>
          </a:xfrm>
        </p:spPr>
        <p:txBody>
          <a:bodyPr vert="horz" lIns="91440" tIns="45720" rIns="91440" bIns="45720" rtlCol="0" anchor="b">
            <a:normAutofit/>
          </a:bodyPr>
          <a:lstStyle/>
          <a:p>
            <a:r>
              <a:rPr lang="en-US" sz="5400"/>
              <a:t>Quiz!</a:t>
            </a:r>
          </a:p>
        </p:txBody>
      </p:sp>
    </p:spTree>
    <p:extLst>
      <p:ext uri="{BB962C8B-B14F-4D97-AF65-F5344CB8AC3E}">
        <p14:creationId xmlns:p14="http://schemas.microsoft.com/office/powerpoint/2010/main" val="424853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9A93-F145-12B8-98FE-1EE03267FDC5}"/>
            </a:ext>
          </a:extLst>
        </p:cNvPr>
        <p:cNvGrpSpPr/>
        <p:nvPr/>
      </p:nvGrpSpPr>
      <p:grpSpPr>
        <a:xfrm>
          <a:off x="0" y="0"/>
          <a:ext cx="0" cy="0"/>
          <a:chOff x="0" y="0"/>
          <a:chExt cx="0" cy="0"/>
        </a:xfrm>
      </p:grpSpPr>
      <p:pic>
        <p:nvPicPr>
          <p:cNvPr id="8" name="Picture 7" descr="Different colored question marks">
            <a:extLst>
              <a:ext uri="{FF2B5EF4-FFF2-40B4-BE49-F238E27FC236}">
                <a16:creationId xmlns:a16="http://schemas.microsoft.com/office/drawing/2014/main" id="{BABE879C-8AF6-9E16-DE0A-04325BAD9D02}"/>
              </a:ext>
            </a:extLst>
          </p:cNvPr>
          <p:cNvPicPr>
            <a:picLocks noChangeAspect="1"/>
          </p:cNvPicPr>
          <p:nvPr/>
        </p:nvPicPr>
        <p:blipFill>
          <a:blip r:embed="rId3">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768E60E-4735-72C9-6F7C-647A9BFF3EEC}"/>
              </a:ext>
            </a:extLst>
          </p:cNvPr>
          <p:cNvSpPr>
            <a:spLocks noGrp="1"/>
          </p:cNvSpPr>
          <p:nvPr>
            <p:ph type="title"/>
          </p:nvPr>
        </p:nvSpPr>
        <p:spPr>
          <a:xfrm>
            <a:off x="913795" y="609600"/>
            <a:ext cx="10353762" cy="1257300"/>
          </a:xfrm>
        </p:spPr>
        <p:txBody>
          <a:bodyPr vert="horz" lIns="91440" tIns="45720" rIns="91440" bIns="45720" rtlCol="0" anchor="ctr">
            <a:noAutofit/>
          </a:bodyPr>
          <a:lstStyle/>
          <a:p>
            <a:pPr>
              <a:lnSpc>
                <a:spcPct val="90000"/>
              </a:lnSpc>
            </a:pPr>
            <a:r>
              <a:rPr lang="en-US" sz="4400" dirty="0"/>
              <a:t>Question 1: </a:t>
            </a:r>
            <a:br>
              <a:rPr lang="en-US" sz="4400" dirty="0"/>
            </a:br>
            <a:r>
              <a:rPr lang="en-US" sz="4400" dirty="0"/>
              <a:t>What is one of the main responsibilities of the Digital Research Alliance of Canada?</a:t>
            </a:r>
          </a:p>
        </p:txBody>
      </p:sp>
      <p:sp>
        <p:nvSpPr>
          <p:cNvPr id="3" name="TextBox 2">
            <a:extLst>
              <a:ext uri="{FF2B5EF4-FFF2-40B4-BE49-F238E27FC236}">
                <a16:creationId xmlns:a16="http://schemas.microsoft.com/office/drawing/2014/main" id="{CE94E0E8-00F6-DE9A-6E3A-0DEDC2423D31}"/>
              </a:ext>
            </a:extLst>
          </p:cNvPr>
          <p:cNvSpPr txBox="1"/>
          <p:nvPr/>
        </p:nvSpPr>
        <p:spPr>
          <a:xfrm>
            <a:off x="913795" y="2076450"/>
            <a:ext cx="10353762" cy="3714749"/>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Managing social media networks</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 Funding and coordinating Digital Research Infrastructure</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 Selling research software to universities</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 Providing personal cloud storage to students</a:t>
            </a:r>
          </a:p>
        </p:txBody>
      </p:sp>
    </p:spTree>
    <p:extLst>
      <p:ext uri="{BB962C8B-B14F-4D97-AF65-F5344CB8AC3E}">
        <p14:creationId xmlns:p14="http://schemas.microsoft.com/office/powerpoint/2010/main" val="400047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DD51-8EFF-7246-C83A-885056521F3F}"/>
              </a:ext>
            </a:extLst>
          </p:cNvPr>
          <p:cNvSpPr>
            <a:spLocks noGrp="1"/>
          </p:cNvSpPr>
          <p:nvPr>
            <p:ph type="title"/>
          </p:nvPr>
        </p:nvSpPr>
        <p:spPr>
          <a:xfrm>
            <a:off x="1037782" y="4220705"/>
            <a:ext cx="10353762" cy="1257300"/>
          </a:xfrm>
        </p:spPr>
        <p:txBody>
          <a:bodyPr/>
          <a:lstStyle/>
          <a:p>
            <a:pPr algn="r"/>
            <a:r>
              <a:rPr lang="en-US" sz="4000" dirty="0">
                <a:solidFill>
                  <a:srgbClr val="FFFFFF"/>
                </a:solidFill>
              </a:rPr>
              <a:t>What is the Digital Research Alliance of Canada?</a:t>
            </a:r>
          </a:p>
        </p:txBody>
      </p:sp>
      <p:pic>
        <p:nvPicPr>
          <p:cNvPr id="5" name="Content Placeholder 4">
            <a:extLst>
              <a:ext uri="{FF2B5EF4-FFF2-40B4-BE49-F238E27FC236}">
                <a16:creationId xmlns:a16="http://schemas.microsoft.com/office/drawing/2014/main" id="{1A9C3B01-56F1-C5DD-4BE6-52343C96C1FA}"/>
              </a:ext>
            </a:extLst>
          </p:cNvPr>
          <p:cNvPicPr>
            <a:picLocks noGrp="1" noChangeAspect="1"/>
          </p:cNvPicPr>
          <p:nvPr>
            <p:ph idx="1"/>
          </p:nvPr>
        </p:nvPicPr>
        <p:blipFill>
          <a:blip r:embed="rId3"/>
          <a:stretch>
            <a:fillRect/>
          </a:stretch>
        </p:blipFill>
        <p:spPr>
          <a:xfrm>
            <a:off x="0" y="0"/>
            <a:ext cx="12214059" cy="3254644"/>
          </a:xfrm>
        </p:spPr>
      </p:pic>
    </p:spTree>
    <p:extLst>
      <p:ext uri="{BB962C8B-B14F-4D97-AF65-F5344CB8AC3E}">
        <p14:creationId xmlns:p14="http://schemas.microsoft.com/office/powerpoint/2010/main" val="320472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921D-44CF-1538-D26A-8A65B1B36B36}"/>
            </a:ext>
          </a:extLst>
        </p:cNvPr>
        <p:cNvGrpSpPr/>
        <p:nvPr/>
      </p:nvGrpSpPr>
      <p:grpSpPr>
        <a:xfrm>
          <a:off x="0" y="0"/>
          <a:ext cx="0" cy="0"/>
          <a:chOff x="0" y="0"/>
          <a:chExt cx="0" cy="0"/>
        </a:xfrm>
      </p:grpSpPr>
      <p:pic>
        <p:nvPicPr>
          <p:cNvPr id="8" name="Picture 7" descr="Different colored question marks">
            <a:extLst>
              <a:ext uri="{FF2B5EF4-FFF2-40B4-BE49-F238E27FC236}">
                <a16:creationId xmlns:a16="http://schemas.microsoft.com/office/drawing/2014/main" id="{BA485735-A536-FF27-2092-240C06A5CB33}"/>
              </a:ext>
            </a:extLst>
          </p:cNvPr>
          <p:cNvPicPr>
            <a:picLocks noChangeAspect="1"/>
          </p:cNvPicPr>
          <p:nvPr/>
        </p:nvPicPr>
        <p:blipFill>
          <a:blip r:embed="rId3">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8784EED-2E05-732C-EA7D-9BDEEC0F4A82}"/>
              </a:ext>
            </a:extLst>
          </p:cNvPr>
          <p:cNvSpPr>
            <a:spLocks noGrp="1"/>
          </p:cNvSpPr>
          <p:nvPr>
            <p:ph type="title"/>
          </p:nvPr>
        </p:nvSpPr>
        <p:spPr>
          <a:xfrm>
            <a:off x="913795" y="609600"/>
            <a:ext cx="10353762" cy="1257300"/>
          </a:xfrm>
        </p:spPr>
        <p:txBody>
          <a:bodyPr vert="horz" lIns="91440" tIns="45720" rIns="91440" bIns="45720" rtlCol="0" anchor="ctr">
            <a:noAutofit/>
          </a:bodyPr>
          <a:lstStyle/>
          <a:p>
            <a:pPr>
              <a:lnSpc>
                <a:spcPct val="90000"/>
              </a:lnSpc>
            </a:pPr>
            <a:r>
              <a:rPr lang="en-US" sz="4400" dirty="0"/>
              <a:t>Question 2:</a:t>
            </a:r>
            <a:br>
              <a:rPr lang="en-US" sz="4400" dirty="0"/>
            </a:br>
            <a:r>
              <a:rPr lang="en-US" sz="4400" dirty="0"/>
              <a:t> What does the acronym "DRI" stand for?</a:t>
            </a:r>
          </a:p>
        </p:txBody>
      </p:sp>
      <p:sp>
        <p:nvSpPr>
          <p:cNvPr id="3" name="TextBox 2">
            <a:extLst>
              <a:ext uri="{FF2B5EF4-FFF2-40B4-BE49-F238E27FC236}">
                <a16:creationId xmlns:a16="http://schemas.microsoft.com/office/drawing/2014/main" id="{A9C607AF-A0D4-13EA-8615-68980E235700}"/>
              </a:ext>
            </a:extLst>
          </p:cNvPr>
          <p:cNvSpPr txBox="1"/>
          <p:nvPr/>
        </p:nvSpPr>
        <p:spPr>
          <a:xfrm>
            <a:off x="913795" y="2076450"/>
            <a:ext cx="10353762" cy="3714749"/>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Digital Research Institute</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 Data Resource Initiative</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 Digital Research Infrastructure</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 Distributed Research Information</a:t>
            </a:r>
          </a:p>
        </p:txBody>
      </p:sp>
    </p:spTree>
    <p:extLst>
      <p:ext uri="{BB962C8B-B14F-4D97-AF65-F5344CB8AC3E}">
        <p14:creationId xmlns:p14="http://schemas.microsoft.com/office/powerpoint/2010/main" val="91961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59BBC-E1A9-031C-CBBE-4E4007C1DE38}"/>
            </a:ext>
          </a:extLst>
        </p:cNvPr>
        <p:cNvGrpSpPr/>
        <p:nvPr/>
      </p:nvGrpSpPr>
      <p:grpSpPr>
        <a:xfrm>
          <a:off x="0" y="0"/>
          <a:ext cx="0" cy="0"/>
          <a:chOff x="0" y="0"/>
          <a:chExt cx="0" cy="0"/>
        </a:xfrm>
      </p:grpSpPr>
      <p:pic>
        <p:nvPicPr>
          <p:cNvPr id="8" name="Picture 7" descr="Different colored question marks">
            <a:extLst>
              <a:ext uri="{FF2B5EF4-FFF2-40B4-BE49-F238E27FC236}">
                <a16:creationId xmlns:a16="http://schemas.microsoft.com/office/drawing/2014/main" id="{4F6FC07B-A146-72B9-D26A-B39EA93795F1}"/>
              </a:ext>
            </a:extLst>
          </p:cNvPr>
          <p:cNvPicPr>
            <a:picLocks noChangeAspect="1"/>
          </p:cNvPicPr>
          <p:nvPr/>
        </p:nvPicPr>
        <p:blipFill>
          <a:blip r:embed="rId3">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2FDF77B-97D5-7C51-6B8A-37C7C4DBD9FD}"/>
              </a:ext>
            </a:extLst>
          </p:cNvPr>
          <p:cNvSpPr>
            <a:spLocks noGrp="1"/>
          </p:cNvSpPr>
          <p:nvPr>
            <p:ph type="title"/>
          </p:nvPr>
        </p:nvSpPr>
        <p:spPr>
          <a:xfrm>
            <a:off x="913795" y="819150"/>
            <a:ext cx="10353762" cy="1257300"/>
          </a:xfrm>
        </p:spPr>
        <p:txBody>
          <a:bodyPr vert="horz" lIns="91440" tIns="45720" rIns="91440" bIns="45720" rtlCol="0" anchor="ctr">
            <a:noAutofit/>
          </a:bodyPr>
          <a:lstStyle/>
          <a:p>
            <a:pPr>
              <a:lnSpc>
                <a:spcPct val="90000"/>
              </a:lnSpc>
            </a:pPr>
            <a:r>
              <a:rPr lang="en-US" sz="4400" dirty="0"/>
              <a:t>Question 3: </a:t>
            </a:r>
            <a:br>
              <a:rPr lang="en-US" sz="4400" dirty="0"/>
            </a:br>
            <a:r>
              <a:rPr lang="en-US" sz="4400" dirty="0"/>
              <a:t>Which of the following is NOT a key component of Digital Research Infrastructure?</a:t>
            </a:r>
          </a:p>
        </p:txBody>
      </p:sp>
      <p:sp>
        <p:nvSpPr>
          <p:cNvPr id="3" name="TextBox 2">
            <a:extLst>
              <a:ext uri="{FF2B5EF4-FFF2-40B4-BE49-F238E27FC236}">
                <a16:creationId xmlns:a16="http://schemas.microsoft.com/office/drawing/2014/main" id="{E444E5BA-0ADD-F282-A05E-E628E02A5BE3}"/>
              </a:ext>
            </a:extLst>
          </p:cNvPr>
          <p:cNvSpPr txBox="1"/>
          <p:nvPr/>
        </p:nvSpPr>
        <p:spPr>
          <a:xfrm>
            <a:off x="913795" y="2324101"/>
            <a:ext cx="10353762" cy="3714749"/>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Advanced Research Computing</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 Research Data Management</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 Internet Browsing</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 Research Software</a:t>
            </a:r>
          </a:p>
        </p:txBody>
      </p:sp>
    </p:spTree>
    <p:extLst>
      <p:ext uri="{BB962C8B-B14F-4D97-AF65-F5344CB8AC3E}">
        <p14:creationId xmlns:p14="http://schemas.microsoft.com/office/powerpoint/2010/main" val="102607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D471-DB1B-5D65-5EF7-39691FF5A2C2}"/>
            </a:ext>
          </a:extLst>
        </p:cNvPr>
        <p:cNvGrpSpPr/>
        <p:nvPr/>
      </p:nvGrpSpPr>
      <p:grpSpPr>
        <a:xfrm>
          <a:off x="0" y="0"/>
          <a:ext cx="0" cy="0"/>
          <a:chOff x="0" y="0"/>
          <a:chExt cx="0" cy="0"/>
        </a:xfrm>
      </p:grpSpPr>
      <p:pic>
        <p:nvPicPr>
          <p:cNvPr id="8" name="Picture 7" descr="Different colored question marks">
            <a:extLst>
              <a:ext uri="{FF2B5EF4-FFF2-40B4-BE49-F238E27FC236}">
                <a16:creationId xmlns:a16="http://schemas.microsoft.com/office/drawing/2014/main" id="{AA9AD602-956F-16D6-B617-95823CF1716E}"/>
              </a:ext>
            </a:extLst>
          </p:cNvPr>
          <p:cNvPicPr>
            <a:picLocks noChangeAspect="1"/>
          </p:cNvPicPr>
          <p:nvPr/>
        </p:nvPicPr>
        <p:blipFill>
          <a:blip r:embed="rId3">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C200AD0-7DA3-EC40-D115-0A3048BEE24D}"/>
              </a:ext>
            </a:extLst>
          </p:cNvPr>
          <p:cNvSpPr>
            <a:spLocks noGrp="1"/>
          </p:cNvSpPr>
          <p:nvPr>
            <p:ph type="title"/>
          </p:nvPr>
        </p:nvSpPr>
        <p:spPr>
          <a:xfrm>
            <a:off x="913795" y="1066801"/>
            <a:ext cx="10353762" cy="1257300"/>
          </a:xfrm>
        </p:spPr>
        <p:txBody>
          <a:bodyPr vert="horz" lIns="91440" tIns="45720" rIns="91440" bIns="45720" rtlCol="0" anchor="ctr">
            <a:noAutofit/>
          </a:bodyPr>
          <a:lstStyle/>
          <a:p>
            <a:pPr>
              <a:lnSpc>
                <a:spcPct val="90000"/>
              </a:lnSpc>
            </a:pPr>
            <a:r>
              <a:rPr lang="en-US" sz="4400" dirty="0"/>
              <a:t>Question 4: </a:t>
            </a:r>
            <a:br>
              <a:rPr lang="en-US" sz="4400" dirty="0"/>
            </a:br>
            <a:r>
              <a:rPr lang="en-US" sz="4400" dirty="0"/>
              <a:t>In which regions are resources from the Digital Research Alliance of Canada (DRAC) available?</a:t>
            </a:r>
          </a:p>
        </p:txBody>
      </p:sp>
      <p:sp>
        <p:nvSpPr>
          <p:cNvPr id="3" name="TextBox 2">
            <a:extLst>
              <a:ext uri="{FF2B5EF4-FFF2-40B4-BE49-F238E27FC236}">
                <a16:creationId xmlns:a16="http://schemas.microsoft.com/office/drawing/2014/main" id="{CF51DC1D-CBE7-4133-2B0F-1594A2E171FE}"/>
              </a:ext>
            </a:extLst>
          </p:cNvPr>
          <p:cNvSpPr txBox="1"/>
          <p:nvPr/>
        </p:nvSpPr>
        <p:spPr>
          <a:xfrm>
            <a:off x="913795" y="2676525"/>
            <a:ext cx="10353762" cy="3714749"/>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British Columbia</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 Ontario</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 Across Canada</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 Quebec</a:t>
            </a:r>
          </a:p>
        </p:txBody>
      </p:sp>
    </p:spTree>
    <p:extLst>
      <p:ext uri="{BB962C8B-B14F-4D97-AF65-F5344CB8AC3E}">
        <p14:creationId xmlns:p14="http://schemas.microsoft.com/office/powerpoint/2010/main" val="308749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AC520-E27D-055A-367B-0D371DB170C8}"/>
            </a:ext>
          </a:extLst>
        </p:cNvPr>
        <p:cNvGrpSpPr/>
        <p:nvPr/>
      </p:nvGrpSpPr>
      <p:grpSpPr>
        <a:xfrm>
          <a:off x="0" y="0"/>
          <a:ext cx="0" cy="0"/>
          <a:chOff x="0" y="0"/>
          <a:chExt cx="0" cy="0"/>
        </a:xfrm>
      </p:grpSpPr>
      <p:pic>
        <p:nvPicPr>
          <p:cNvPr id="8" name="Picture 7" descr="Different colored question marks">
            <a:extLst>
              <a:ext uri="{FF2B5EF4-FFF2-40B4-BE49-F238E27FC236}">
                <a16:creationId xmlns:a16="http://schemas.microsoft.com/office/drawing/2014/main" id="{FB4013B4-3FEF-90C9-3BD0-8AFD3D97C948}"/>
              </a:ext>
            </a:extLst>
          </p:cNvPr>
          <p:cNvPicPr>
            <a:picLocks noChangeAspect="1"/>
          </p:cNvPicPr>
          <p:nvPr/>
        </p:nvPicPr>
        <p:blipFill>
          <a:blip r:embed="rId3">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255526E-C26E-7294-BB19-DA4CAED4BB03}"/>
              </a:ext>
            </a:extLst>
          </p:cNvPr>
          <p:cNvSpPr>
            <a:spLocks noGrp="1"/>
          </p:cNvSpPr>
          <p:nvPr>
            <p:ph type="title"/>
          </p:nvPr>
        </p:nvSpPr>
        <p:spPr>
          <a:xfrm>
            <a:off x="913795" y="609600"/>
            <a:ext cx="10353762" cy="1257300"/>
          </a:xfrm>
        </p:spPr>
        <p:txBody>
          <a:bodyPr vert="horz" lIns="91440" tIns="45720" rIns="91440" bIns="45720" rtlCol="0" anchor="ctr">
            <a:noAutofit/>
          </a:bodyPr>
          <a:lstStyle/>
          <a:p>
            <a:pPr>
              <a:lnSpc>
                <a:spcPct val="90000"/>
              </a:lnSpc>
            </a:pPr>
            <a:r>
              <a:rPr lang="en-US" sz="4400" dirty="0"/>
              <a:t>Question 5:</a:t>
            </a:r>
            <a:br>
              <a:rPr lang="en-US" sz="4400" dirty="0"/>
            </a:br>
            <a:r>
              <a:rPr lang="en-US" sz="4400" dirty="0"/>
              <a:t> Are DRI tools only available for computer science research?</a:t>
            </a:r>
          </a:p>
        </p:txBody>
      </p:sp>
      <p:sp>
        <p:nvSpPr>
          <p:cNvPr id="3" name="TextBox 2">
            <a:extLst>
              <a:ext uri="{FF2B5EF4-FFF2-40B4-BE49-F238E27FC236}">
                <a16:creationId xmlns:a16="http://schemas.microsoft.com/office/drawing/2014/main" id="{C1434A48-E97A-359B-BDE8-BE2C6B619662}"/>
              </a:ext>
            </a:extLst>
          </p:cNvPr>
          <p:cNvSpPr txBox="1"/>
          <p:nvPr/>
        </p:nvSpPr>
        <p:spPr>
          <a:xfrm>
            <a:off x="913795" y="2076450"/>
            <a:ext cx="10353762" cy="3714749"/>
          </a:xfrm>
          <a:prstGeom prst="rect">
            <a:avLst/>
          </a:prstGeom>
        </p:spPr>
        <p:txBody>
          <a:bodyPr vert="horz" lIns="91440" tIns="45720" rIns="91440" bIns="45720" rtlCol="0" anchor="ctr">
            <a:normAutofit/>
          </a:bodyPr>
          <a:lstStyle/>
          <a:p>
            <a:pPr indent="-514350" defTabSz="457200">
              <a:spcBef>
                <a:spcPct val="20000"/>
              </a:spcBef>
              <a:spcAft>
                <a:spcPts val="600"/>
              </a:spcAft>
              <a:buClr>
                <a:schemeClr val="tx2"/>
              </a:buClr>
              <a:buSzPct val="70000"/>
              <a:buFont typeface="Wingdings 2" charset="2"/>
              <a:buAutoNum type="alphaUcParen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True</a:t>
            </a:r>
          </a:p>
          <a:p>
            <a:pPr indent="-514350" defTabSz="457200">
              <a:spcBef>
                <a:spcPct val="20000"/>
              </a:spcBef>
              <a:spcAft>
                <a:spcPts val="600"/>
              </a:spcAft>
              <a:buClr>
                <a:schemeClr val="tx2"/>
              </a:buClr>
              <a:buSzPct val="70000"/>
              <a:buFont typeface="Wingdings 2" charset="2"/>
              <a:buAutoNum type="alphaUcParen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False</a:t>
            </a:r>
          </a:p>
        </p:txBody>
      </p:sp>
    </p:spTree>
    <p:extLst>
      <p:ext uri="{BB962C8B-B14F-4D97-AF65-F5344CB8AC3E}">
        <p14:creationId xmlns:p14="http://schemas.microsoft.com/office/powerpoint/2010/main" val="2552763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AFA79-C8BA-63B0-5E12-2EA5FD276A23}"/>
            </a:ext>
          </a:extLst>
        </p:cNvPr>
        <p:cNvGrpSpPr/>
        <p:nvPr/>
      </p:nvGrpSpPr>
      <p:grpSpPr>
        <a:xfrm>
          <a:off x="0" y="0"/>
          <a:ext cx="0" cy="0"/>
          <a:chOff x="0" y="0"/>
          <a:chExt cx="0" cy="0"/>
        </a:xfrm>
      </p:grpSpPr>
      <p:pic>
        <p:nvPicPr>
          <p:cNvPr id="8" name="Picture 7" descr="Different colored question marks">
            <a:extLst>
              <a:ext uri="{FF2B5EF4-FFF2-40B4-BE49-F238E27FC236}">
                <a16:creationId xmlns:a16="http://schemas.microsoft.com/office/drawing/2014/main" id="{4AFDBEC0-D39C-9C4E-4942-73488D76FB1D}"/>
              </a:ext>
            </a:extLst>
          </p:cNvPr>
          <p:cNvPicPr>
            <a:picLocks noChangeAspect="1"/>
          </p:cNvPicPr>
          <p:nvPr/>
        </p:nvPicPr>
        <p:blipFill>
          <a:blip r:embed="rId3">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058DD0A-6E19-15DB-BA1C-8AF04167EBA1}"/>
              </a:ext>
            </a:extLst>
          </p:cNvPr>
          <p:cNvSpPr>
            <a:spLocks noGrp="1"/>
          </p:cNvSpPr>
          <p:nvPr>
            <p:ph type="title"/>
          </p:nvPr>
        </p:nvSpPr>
        <p:spPr>
          <a:xfrm>
            <a:off x="919119" y="625099"/>
            <a:ext cx="10353762" cy="1257300"/>
          </a:xfrm>
        </p:spPr>
        <p:txBody>
          <a:bodyPr vert="horz" lIns="91440" tIns="45720" rIns="91440" bIns="45720" rtlCol="0" anchor="ctr">
            <a:noAutofit/>
          </a:bodyPr>
          <a:lstStyle/>
          <a:p>
            <a:pPr>
              <a:lnSpc>
                <a:spcPct val="90000"/>
              </a:lnSpc>
            </a:pPr>
            <a:r>
              <a:rPr lang="en-US" sz="4400" dirty="0"/>
              <a:t>Question 6:</a:t>
            </a:r>
            <a:br>
              <a:rPr lang="en-US" sz="4400" dirty="0"/>
            </a:br>
            <a:r>
              <a:rPr lang="en-US" sz="4400" dirty="0"/>
              <a:t> How can researchers in Canada get access to Digital Research Infrastructure resources?</a:t>
            </a:r>
          </a:p>
        </p:txBody>
      </p:sp>
      <p:sp>
        <p:nvSpPr>
          <p:cNvPr id="3" name="TextBox 2">
            <a:extLst>
              <a:ext uri="{FF2B5EF4-FFF2-40B4-BE49-F238E27FC236}">
                <a16:creationId xmlns:a16="http://schemas.microsoft.com/office/drawing/2014/main" id="{F693D673-19CD-662F-1D44-77CDE9D5E17E}"/>
              </a:ext>
            </a:extLst>
          </p:cNvPr>
          <p:cNvSpPr txBox="1"/>
          <p:nvPr/>
        </p:nvSpPr>
        <p:spPr>
          <a:xfrm>
            <a:off x="919119" y="2507488"/>
            <a:ext cx="10353762" cy="3714749"/>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By purchasing a subscription</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 By signing up for a social media group</a:t>
            </a: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 By visiting the Alliance’s website and signing up at the Compute Canada </a:t>
            </a:r>
            <a:r>
              <a:rPr lang="en-US" sz="28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DataBase</a:t>
            </a:r>
            <a:endPar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spcBef>
                <a:spcPct val="20000"/>
              </a:spcBef>
              <a:spcAft>
                <a:spcPts val="600"/>
              </a:spcAft>
              <a:buClr>
                <a:schemeClr val="tx2"/>
              </a:buClr>
              <a:buSzPct val="70000"/>
              <a:buFont typeface="Wingdings 2" charset="2"/>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 Researchers cannot access DRI resources</a:t>
            </a:r>
          </a:p>
        </p:txBody>
      </p:sp>
    </p:spTree>
    <p:extLst>
      <p:ext uri="{BB962C8B-B14F-4D97-AF65-F5344CB8AC3E}">
        <p14:creationId xmlns:p14="http://schemas.microsoft.com/office/powerpoint/2010/main" val="209201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B9D55-38C8-45B4-BB2D-4FDBBDB08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37E5ED-1C40-62B5-E623-54386028DB9C}"/>
              </a:ext>
            </a:extLst>
          </p:cNvPr>
          <p:cNvSpPr>
            <a:spLocks noGrp="1"/>
          </p:cNvSpPr>
          <p:nvPr>
            <p:ph idx="1"/>
          </p:nvPr>
        </p:nvSpPr>
        <p:spPr>
          <a:xfrm>
            <a:off x="1370013" y="4790049"/>
            <a:ext cx="9440862" cy="1018534"/>
          </a:xfrm>
          <a:effectLst/>
        </p:spPr>
        <p:txBody>
          <a:bodyPr vert="horz" lIns="91440" tIns="45720" rIns="91440" bIns="45720" rtlCol="0" anchor="t">
            <a:normAutofit/>
          </a:bodyPr>
          <a:lstStyle/>
          <a:p>
            <a:pPr marL="0" indent="0" algn="ctr">
              <a:buNone/>
            </a:pPr>
            <a:r>
              <a:rPr lang="en-US" sz="2400">
                <a:solidFill>
                  <a:schemeClr val="tx1"/>
                </a:solidFill>
              </a:rPr>
              <a:t>Any Questions?</a:t>
            </a:r>
          </a:p>
        </p:txBody>
      </p:sp>
      <p:sp useBgFill="1">
        <p:nvSpPr>
          <p:cNvPr id="10" name="Freeform: Shape 9">
            <a:extLst>
              <a:ext uri="{FF2B5EF4-FFF2-40B4-BE49-F238E27FC236}">
                <a16:creationId xmlns:a16="http://schemas.microsoft.com/office/drawing/2014/main" id="{B40DDA79-7866-468E-A33D-D8341D900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67080"/>
          </a:xfrm>
          <a:custGeom>
            <a:avLst/>
            <a:gdLst>
              <a:gd name="connsiteX0" fmla="*/ 0 w 12192000"/>
              <a:gd name="connsiteY0" fmla="*/ 0 h 4567080"/>
              <a:gd name="connsiteX1" fmla="*/ 12192000 w 12192000"/>
              <a:gd name="connsiteY1" fmla="*/ 0 h 4567080"/>
              <a:gd name="connsiteX2" fmla="*/ 12192000 w 12192000"/>
              <a:gd name="connsiteY2" fmla="*/ 4040874 h 4567080"/>
              <a:gd name="connsiteX3" fmla="*/ 11707453 w 12192000"/>
              <a:gd name="connsiteY3" fmla="*/ 4125902 h 4567080"/>
              <a:gd name="connsiteX4" fmla="*/ 6090444 w 12192000"/>
              <a:gd name="connsiteY4" fmla="*/ 4567080 h 4567080"/>
              <a:gd name="connsiteX5" fmla="*/ 473435 w 12192000"/>
              <a:gd name="connsiteY5" fmla="*/ 4125902 h 4567080"/>
              <a:gd name="connsiteX6" fmla="*/ 0 w 12192000"/>
              <a:gd name="connsiteY6" fmla="*/ 4042824 h 45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67080">
                <a:moveTo>
                  <a:pt x="0" y="0"/>
                </a:moveTo>
                <a:lnTo>
                  <a:pt x="12192000" y="0"/>
                </a:lnTo>
                <a:lnTo>
                  <a:pt x="12192000" y="4040874"/>
                </a:lnTo>
                <a:lnTo>
                  <a:pt x="11707453" y="4125902"/>
                </a:lnTo>
                <a:cubicBezTo>
                  <a:pt x="9955980" y="4411316"/>
                  <a:pt x="8064085" y="4567080"/>
                  <a:pt x="6090444" y="4567080"/>
                </a:cubicBezTo>
                <a:cubicBezTo>
                  <a:pt x="4116804" y="4567080"/>
                  <a:pt x="2224908" y="4411316"/>
                  <a:pt x="473435" y="4125902"/>
                </a:cubicBezTo>
                <a:lnTo>
                  <a:pt x="0" y="4042824"/>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151BF6-1A9C-5CFF-E8CD-1C08671B6693}"/>
              </a:ext>
            </a:extLst>
          </p:cNvPr>
          <p:cNvSpPr>
            <a:spLocks noGrp="1"/>
          </p:cNvSpPr>
          <p:nvPr>
            <p:ph type="title"/>
          </p:nvPr>
        </p:nvSpPr>
        <p:spPr>
          <a:xfrm>
            <a:off x="1370013" y="1251284"/>
            <a:ext cx="9440862" cy="2458545"/>
          </a:xfrm>
          <a:effectLst/>
        </p:spPr>
        <p:txBody>
          <a:bodyPr vert="horz" lIns="91440" tIns="45720" rIns="91440" bIns="45720" rtlCol="0" anchor="b">
            <a:normAutofit/>
          </a:bodyPr>
          <a:lstStyle/>
          <a:p>
            <a:r>
              <a:rPr lang="en-US" sz="6000"/>
              <a:t>Thank you!</a:t>
            </a:r>
          </a:p>
        </p:txBody>
      </p:sp>
    </p:spTree>
    <p:extLst>
      <p:ext uri="{BB962C8B-B14F-4D97-AF65-F5344CB8AC3E}">
        <p14:creationId xmlns:p14="http://schemas.microsoft.com/office/powerpoint/2010/main" val="73409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0B0D7-6B3E-3992-A56B-5205DF31A3FC}"/>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a:t>What is Digital Research Infrastructure (DRI)?</a:t>
            </a:r>
          </a:p>
        </p:txBody>
      </p:sp>
      <p:pic>
        <p:nvPicPr>
          <p:cNvPr id="5" name="Content Placeholder 4" descr="Sphere of mesh and nodes">
            <a:extLst>
              <a:ext uri="{FF2B5EF4-FFF2-40B4-BE49-F238E27FC236}">
                <a16:creationId xmlns:a16="http://schemas.microsoft.com/office/drawing/2014/main" id="{9C94A528-5324-F760-ECDF-6BC5CF38B46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7567"/>
          <a:stretch/>
        </p:blipFill>
        <p:spPr>
          <a:xfrm>
            <a:off x="4654297" y="10"/>
            <a:ext cx="7537704" cy="6857990"/>
          </a:xfrm>
          <a:prstGeom prst="rect">
            <a:avLst/>
          </a:prstGeom>
        </p:spPr>
      </p:pic>
    </p:spTree>
    <p:extLst>
      <p:ext uri="{BB962C8B-B14F-4D97-AF65-F5344CB8AC3E}">
        <p14:creationId xmlns:p14="http://schemas.microsoft.com/office/powerpoint/2010/main" val="262221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DE9DC-48D7-441E-2841-61E8EB2A221E}"/>
              </a:ext>
            </a:extLst>
          </p:cNvPr>
          <p:cNvSpPr>
            <a:spLocks noGrp="1"/>
          </p:cNvSpPr>
          <p:nvPr>
            <p:ph type="title"/>
          </p:nvPr>
        </p:nvSpPr>
        <p:spPr>
          <a:xfrm>
            <a:off x="8392816" y="2075248"/>
            <a:ext cx="3382832" cy="3499549"/>
          </a:xfrm>
        </p:spPr>
        <p:txBody>
          <a:bodyPr vert="horz" lIns="91440" tIns="45720" rIns="91440" bIns="45720" rtlCol="0" anchor="b">
            <a:normAutofit/>
          </a:bodyPr>
          <a:lstStyle/>
          <a:p>
            <a:pPr algn="l"/>
            <a:r>
              <a:rPr lang="en-US" sz="4200" dirty="0"/>
              <a:t>Why is DRI Important for Research?</a:t>
            </a:r>
          </a:p>
        </p:txBody>
      </p:sp>
      <p:pic>
        <p:nvPicPr>
          <p:cNvPr id="5" name="Content Placeholder 4" descr="People working on blueprints">
            <a:extLst>
              <a:ext uri="{FF2B5EF4-FFF2-40B4-BE49-F238E27FC236}">
                <a16:creationId xmlns:a16="http://schemas.microsoft.com/office/drawing/2014/main" id="{9DA360A7-9D19-54C5-2DD7-B60E6B39A58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16371" r="10262" b="-1"/>
          <a:stretch/>
        </p:blipFill>
        <p:spPr>
          <a:xfrm>
            <a:off x="0" y="10"/>
            <a:ext cx="7537704" cy="6857990"/>
          </a:xfrm>
          <a:prstGeom prst="rect">
            <a:avLst/>
          </a:prstGeom>
        </p:spPr>
      </p:pic>
    </p:spTree>
    <p:extLst>
      <p:ext uri="{BB962C8B-B14F-4D97-AF65-F5344CB8AC3E}">
        <p14:creationId xmlns:p14="http://schemas.microsoft.com/office/powerpoint/2010/main" val="308193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8E46443C-E2FF-07DB-2626-B583D48AD8B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FDCCF-DBB7-CF7C-7161-CEED3456CDAA}"/>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dirty="0"/>
              <a:t>Investments by the Digital Research Alliance of Canada </a:t>
            </a:r>
          </a:p>
        </p:txBody>
      </p:sp>
      <p:sp>
        <p:nvSpPr>
          <p:cNvPr id="3" name="TextBox 2">
            <a:extLst>
              <a:ext uri="{FF2B5EF4-FFF2-40B4-BE49-F238E27FC236}">
                <a16:creationId xmlns:a16="http://schemas.microsoft.com/office/drawing/2014/main" id="{D9C652A4-A76C-8084-F635-CEF41FF41C8E}"/>
              </a:ext>
            </a:extLst>
          </p:cNvPr>
          <p:cNvSpPr txBox="1"/>
          <p:nvPr/>
        </p:nvSpPr>
        <p:spPr>
          <a:xfrm>
            <a:off x="861789" y="4334933"/>
            <a:ext cx="3382831" cy="1185333"/>
          </a:xfrm>
          <a:prstGeom prst="rect">
            <a:avLst/>
          </a:prstGeom>
        </p:spPr>
        <p:txBody>
          <a:bodyPr vert="horz" lIns="91440" tIns="45720" rIns="91440" bIns="45720" rtlCol="0" anchor="t">
            <a:normAutofit/>
          </a:bodyPr>
          <a:lstStyle/>
          <a:p>
            <a:pPr defTabSz="457200">
              <a:spcBef>
                <a:spcPct val="20000"/>
              </a:spcBef>
              <a:spcAft>
                <a:spcPts val="600"/>
              </a:spcAft>
              <a:buClr>
                <a:schemeClr val="tx2"/>
              </a:buClr>
              <a:buSzPct val="70000"/>
            </a:pPr>
            <a:r>
              <a:rPr lang="en-US" sz="2000" dirty="0">
                <a:ln>
                  <a:solidFill>
                    <a:schemeClr val="bg1">
                      <a:lumMod val="75000"/>
                      <a:lumOff val="25000"/>
                      <a:alpha val="10000"/>
                    </a:schemeClr>
                  </a:solidFill>
                </a:ln>
                <a:solidFill>
                  <a:srgbClr val="B69D7A"/>
                </a:solidFill>
                <a:effectLst>
                  <a:outerShdw blurRad="9525" dist="25400" dir="14640000" algn="tl" rotWithShape="0">
                    <a:schemeClr val="bg1">
                      <a:alpha val="30000"/>
                    </a:schemeClr>
                  </a:outerShdw>
                </a:effectLst>
              </a:rPr>
              <a:t>https://alliancecan.ca/en/initiatives/dri-investments</a:t>
            </a:r>
          </a:p>
        </p:txBody>
      </p:sp>
      <p:sp>
        <p:nvSpPr>
          <p:cNvPr id="13" name="Rectangle 12">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DEF327B-89AB-A413-15F7-9D16CBC972FD}"/>
              </a:ext>
            </a:extLst>
          </p:cNvPr>
          <p:cNvPicPr>
            <a:picLocks noChangeAspect="1"/>
          </p:cNvPicPr>
          <p:nvPr/>
        </p:nvPicPr>
        <p:blipFill>
          <a:blip r:embed="rId4"/>
          <a:stretch>
            <a:fillRect/>
          </a:stretch>
        </p:blipFill>
        <p:spPr>
          <a:xfrm>
            <a:off x="5324315" y="991327"/>
            <a:ext cx="6197668" cy="4875345"/>
          </a:xfrm>
          <a:prstGeom prst="rect">
            <a:avLst/>
          </a:prstGeom>
        </p:spPr>
      </p:pic>
    </p:spTree>
    <p:extLst>
      <p:ext uri="{BB962C8B-B14F-4D97-AF65-F5344CB8AC3E}">
        <p14:creationId xmlns:p14="http://schemas.microsoft.com/office/powerpoint/2010/main" val="121910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CD5FB-70FF-0993-B561-6FC97F7F0326}"/>
              </a:ext>
            </a:extLst>
          </p:cNvPr>
          <p:cNvSpPr>
            <a:spLocks noGrp="1"/>
          </p:cNvSpPr>
          <p:nvPr>
            <p:ph type="title"/>
          </p:nvPr>
        </p:nvSpPr>
        <p:spPr>
          <a:xfrm>
            <a:off x="913795" y="609599"/>
            <a:ext cx="5978072" cy="1481150"/>
          </a:xfrm>
        </p:spPr>
        <p:txBody>
          <a:bodyPr>
            <a:normAutofit/>
          </a:bodyPr>
          <a:lstStyle/>
          <a:p>
            <a:r>
              <a:rPr lang="en-US" dirty="0"/>
              <a:t>Key DRI Resources Provided</a:t>
            </a:r>
          </a:p>
        </p:txBody>
      </p:sp>
      <p:sp>
        <p:nvSpPr>
          <p:cNvPr id="3" name="Content Placeholder 2">
            <a:extLst>
              <a:ext uri="{FF2B5EF4-FFF2-40B4-BE49-F238E27FC236}">
                <a16:creationId xmlns:a16="http://schemas.microsoft.com/office/drawing/2014/main" id="{D4AF440F-69ED-1F52-900E-4587D753AE1E}"/>
              </a:ext>
            </a:extLst>
          </p:cNvPr>
          <p:cNvSpPr>
            <a:spLocks noGrp="1"/>
          </p:cNvSpPr>
          <p:nvPr>
            <p:ph idx="1"/>
          </p:nvPr>
        </p:nvSpPr>
        <p:spPr>
          <a:xfrm>
            <a:off x="913795" y="2279176"/>
            <a:ext cx="5978072" cy="3415672"/>
          </a:xfrm>
        </p:spPr>
        <p:txBody>
          <a:bodyPr anchor="ctr">
            <a:normAutofit/>
          </a:bodyPr>
          <a:lstStyle/>
          <a:p>
            <a:pPr>
              <a:buFont typeface="Arial" panose="020B0604020202020204" pitchFamily="34" charset="0"/>
              <a:buChar char="•"/>
            </a:pPr>
            <a:r>
              <a:rPr lang="en-US" b="1" dirty="0"/>
              <a:t>Computing Resources</a:t>
            </a:r>
          </a:p>
          <a:p>
            <a:pPr>
              <a:buFont typeface="Arial" panose="020B0604020202020204" pitchFamily="34" charset="0"/>
              <a:buChar char="•"/>
            </a:pPr>
            <a:r>
              <a:rPr lang="en-US" b="1" dirty="0"/>
              <a:t>Data Storage &amp; Management</a:t>
            </a:r>
          </a:p>
          <a:p>
            <a:pPr>
              <a:buFont typeface="Arial" panose="020B0604020202020204" pitchFamily="34" charset="0"/>
              <a:buChar char="•"/>
            </a:pPr>
            <a:r>
              <a:rPr lang="en-US" b="1" dirty="0"/>
              <a:t>Research Software &amp; Tools</a:t>
            </a:r>
            <a:endParaRPr lang="en-US" dirty="0"/>
          </a:p>
          <a:p>
            <a:endParaRPr lang="en-US" dirty="0"/>
          </a:p>
        </p:txBody>
      </p:sp>
      <p:pic>
        <p:nvPicPr>
          <p:cNvPr id="5" name="Picture 4" descr="Geometric shades of blue">
            <a:extLst>
              <a:ext uri="{FF2B5EF4-FFF2-40B4-BE49-F238E27FC236}">
                <a16:creationId xmlns:a16="http://schemas.microsoft.com/office/drawing/2014/main" id="{0F3C6D37-8559-2B15-74A6-A54662E16A7C}"/>
              </a:ext>
            </a:extLst>
          </p:cNvPr>
          <p:cNvPicPr>
            <a:picLocks noChangeAspect="1"/>
          </p:cNvPicPr>
          <p:nvPr/>
        </p:nvPicPr>
        <p:blipFill>
          <a:blip r:embed="rId4">
            <a:extLst>
              <a:ext uri="{28A0092B-C50C-407E-A947-70E740481C1C}">
                <a14:useLocalDpi xmlns:a14="http://schemas.microsoft.com/office/drawing/2010/main" val="0"/>
              </a:ext>
            </a:extLst>
          </a:blip>
          <a:srcRect l="24570" r="37933"/>
          <a:stretch/>
        </p:blipFill>
        <p:spPr>
          <a:xfrm>
            <a:off x="7620351" y="10"/>
            <a:ext cx="4571649" cy="6857990"/>
          </a:xfrm>
          <a:prstGeom prst="rect">
            <a:avLst/>
          </a:prstGeom>
        </p:spPr>
      </p:pic>
      <p:pic>
        <p:nvPicPr>
          <p:cNvPr id="12" name="Picture 11">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64556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Illuminated server room panel">
            <a:extLst>
              <a:ext uri="{FF2B5EF4-FFF2-40B4-BE49-F238E27FC236}">
                <a16:creationId xmlns:a16="http://schemas.microsoft.com/office/drawing/2014/main" id="{6423F9E5-9D7A-DFF8-87ED-B878FB34B78F}"/>
              </a:ext>
            </a:extLst>
          </p:cNvPr>
          <p:cNvPicPr>
            <a:picLocks noChangeAspect="1"/>
          </p:cNvPicPr>
          <p:nvPr/>
        </p:nvPicPr>
        <p:blipFill>
          <a:blip r:embed="rId4">
            <a:extLst>
              <a:ext uri="{28A0092B-C50C-407E-A947-70E740481C1C}">
                <a14:useLocalDpi xmlns:a14="http://schemas.microsoft.com/office/drawing/2010/main" val="0"/>
              </a:ext>
            </a:extLst>
          </a:blip>
          <a:srcRect l="16666" r="24000" b="-1"/>
          <a:stretch/>
        </p:blipFill>
        <p:spPr>
          <a:xfrm>
            <a:off x="-8622" y="10"/>
            <a:ext cx="6096000" cy="6857990"/>
          </a:xfrm>
          <a:prstGeom prst="rect">
            <a:avLst/>
          </a:prstGeom>
        </p:spPr>
      </p:pic>
      <p:pic>
        <p:nvPicPr>
          <p:cNvPr id="15" name="Picture 1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9C30E1D0-2EB6-32D1-6FFD-72BE2A71967E}"/>
              </a:ext>
            </a:extLst>
          </p:cNvPr>
          <p:cNvSpPr>
            <a:spLocks noGrp="1"/>
          </p:cNvSpPr>
          <p:nvPr>
            <p:ph type="title"/>
          </p:nvPr>
        </p:nvSpPr>
        <p:spPr>
          <a:xfrm>
            <a:off x="6955450" y="666427"/>
            <a:ext cx="4538124" cy="1859019"/>
          </a:xfrm>
        </p:spPr>
        <p:txBody>
          <a:bodyPr anchor="b">
            <a:noAutofit/>
          </a:bodyPr>
          <a:lstStyle/>
          <a:p>
            <a:pPr algn="l">
              <a:lnSpc>
                <a:spcPct val="90000"/>
              </a:lnSpc>
            </a:pPr>
            <a:r>
              <a:rPr lang="en-US" dirty="0"/>
              <a:t>Advanced Research Computing (ARC) Services</a:t>
            </a:r>
          </a:p>
        </p:txBody>
      </p:sp>
      <p:sp>
        <p:nvSpPr>
          <p:cNvPr id="10" name="Content Placeholder 9">
            <a:extLst>
              <a:ext uri="{FF2B5EF4-FFF2-40B4-BE49-F238E27FC236}">
                <a16:creationId xmlns:a16="http://schemas.microsoft.com/office/drawing/2014/main" id="{B61DDFAF-AF93-6899-0A09-982B4EE7C516}"/>
              </a:ext>
            </a:extLst>
          </p:cNvPr>
          <p:cNvSpPr>
            <a:spLocks noGrp="1"/>
          </p:cNvSpPr>
          <p:nvPr>
            <p:ph idx="1"/>
          </p:nvPr>
        </p:nvSpPr>
        <p:spPr>
          <a:xfrm>
            <a:off x="6715660" y="3407946"/>
            <a:ext cx="5017704" cy="2567553"/>
          </a:xfrm>
        </p:spPr>
        <p:txBody>
          <a:bodyPr anchor="t">
            <a:normAutofit/>
          </a:bodyPr>
          <a:lstStyle/>
          <a:p>
            <a:r>
              <a:rPr lang="en-US" b="1" dirty="0"/>
              <a:t>High-Performance Computing (HPC)</a:t>
            </a:r>
          </a:p>
          <a:p>
            <a:r>
              <a:rPr lang="en-US" b="1" dirty="0"/>
              <a:t>Cloud Computing</a:t>
            </a:r>
          </a:p>
          <a:p>
            <a:r>
              <a:rPr lang="en-US" b="1" dirty="0"/>
              <a:t>Support for Specialized Research</a:t>
            </a:r>
          </a:p>
          <a:p>
            <a:endParaRPr lang="en-US" b="1" dirty="0"/>
          </a:p>
          <a:p>
            <a:endParaRPr lang="en-US" dirty="0"/>
          </a:p>
        </p:txBody>
      </p:sp>
    </p:spTree>
    <p:extLst>
      <p:ext uri="{BB962C8B-B14F-4D97-AF65-F5344CB8AC3E}">
        <p14:creationId xmlns:p14="http://schemas.microsoft.com/office/powerpoint/2010/main" val="6472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bstract glowing blue wireframe">
            <a:extLst>
              <a:ext uri="{FF2B5EF4-FFF2-40B4-BE49-F238E27FC236}">
                <a16:creationId xmlns:a16="http://schemas.microsoft.com/office/drawing/2014/main" id="{63746B8E-F197-9C86-316D-392AF14D4202}"/>
              </a:ext>
            </a:extLst>
          </p:cNvPr>
          <p:cNvPicPr>
            <a:picLocks noChangeAspect="1"/>
          </p:cNvPicPr>
          <p:nvPr/>
        </p:nvPicPr>
        <p:blipFill>
          <a:blip r:embed="rId4">
            <a:extLst>
              <a:ext uri="{28A0092B-C50C-407E-A947-70E740481C1C}">
                <a14:useLocalDpi xmlns:a14="http://schemas.microsoft.com/office/drawing/2010/main" val="0"/>
              </a:ext>
            </a:extLst>
          </a:blip>
          <a:srcRect l="24350" r="18761"/>
          <a:stretch/>
        </p:blipFill>
        <p:spPr>
          <a:xfrm>
            <a:off x="6081368" y="10"/>
            <a:ext cx="6096000" cy="6857990"/>
          </a:xfrm>
          <a:prstGeom prst="rect">
            <a:avLst/>
          </a:prstGeom>
        </p:spPr>
      </p:pic>
      <p:pic>
        <p:nvPicPr>
          <p:cNvPr id="14"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627E707F-0868-10FD-B836-C1C0A5300F0F}"/>
              </a:ext>
            </a:extLst>
          </p:cNvPr>
          <p:cNvSpPr>
            <a:spLocks noGrp="1"/>
          </p:cNvSpPr>
          <p:nvPr>
            <p:ph type="title"/>
          </p:nvPr>
        </p:nvSpPr>
        <p:spPr>
          <a:xfrm>
            <a:off x="683793" y="950562"/>
            <a:ext cx="4538124" cy="1919207"/>
          </a:xfrm>
        </p:spPr>
        <p:txBody>
          <a:bodyPr anchor="b">
            <a:noAutofit/>
          </a:bodyPr>
          <a:lstStyle/>
          <a:p>
            <a:pPr algn="l">
              <a:lnSpc>
                <a:spcPct val="90000"/>
              </a:lnSpc>
            </a:pPr>
            <a:r>
              <a:rPr lang="en-US" dirty="0"/>
              <a:t>Research Data Management (RDM) Services</a:t>
            </a:r>
          </a:p>
        </p:txBody>
      </p:sp>
      <p:sp>
        <p:nvSpPr>
          <p:cNvPr id="9" name="Content Placeholder 8">
            <a:extLst>
              <a:ext uri="{FF2B5EF4-FFF2-40B4-BE49-F238E27FC236}">
                <a16:creationId xmlns:a16="http://schemas.microsoft.com/office/drawing/2014/main" id="{4E8B21A5-AA80-DDC3-C30C-D6677C4802CF}"/>
              </a:ext>
            </a:extLst>
          </p:cNvPr>
          <p:cNvSpPr>
            <a:spLocks noGrp="1"/>
          </p:cNvSpPr>
          <p:nvPr>
            <p:ph idx="1"/>
          </p:nvPr>
        </p:nvSpPr>
        <p:spPr>
          <a:xfrm>
            <a:off x="683793" y="3595607"/>
            <a:ext cx="4403596" cy="2536556"/>
          </a:xfrm>
        </p:spPr>
        <p:txBody>
          <a:bodyPr anchor="t">
            <a:normAutofit/>
          </a:bodyPr>
          <a:lstStyle/>
          <a:p>
            <a:pPr>
              <a:buFont typeface="Arial" panose="020B0604020202020204" pitchFamily="34" charset="0"/>
              <a:buChar char="•"/>
            </a:pPr>
            <a:r>
              <a:rPr lang="en-US" b="1" dirty="0"/>
              <a:t>Data Storage &amp; Archiving</a:t>
            </a:r>
          </a:p>
          <a:p>
            <a:pPr>
              <a:buFont typeface="Arial" panose="020B0604020202020204" pitchFamily="34" charset="0"/>
              <a:buChar char="•"/>
            </a:pPr>
            <a:r>
              <a:rPr lang="en-US" b="1" dirty="0"/>
              <a:t>Data Management Planning</a:t>
            </a:r>
          </a:p>
          <a:p>
            <a:pPr>
              <a:buFont typeface="Arial" panose="020B0604020202020204" pitchFamily="34" charset="0"/>
              <a:buChar char="•"/>
            </a:pPr>
            <a:r>
              <a:rPr lang="en-US" b="1" dirty="0"/>
              <a:t>Data Repositories</a:t>
            </a:r>
            <a:endParaRPr lang="en-US" dirty="0"/>
          </a:p>
        </p:txBody>
      </p:sp>
    </p:spTree>
    <p:extLst>
      <p:ext uri="{BB962C8B-B14F-4D97-AF65-F5344CB8AC3E}">
        <p14:creationId xmlns:p14="http://schemas.microsoft.com/office/powerpoint/2010/main" val="252860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E48AE-743B-0BBF-7FA1-14B3EFDBAC54}"/>
              </a:ext>
            </a:extLst>
          </p:cNvPr>
          <p:cNvSpPr>
            <a:spLocks noGrp="1"/>
          </p:cNvSpPr>
          <p:nvPr>
            <p:ph type="title"/>
          </p:nvPr>
        </p:nvSpPr>
        <p:spPr>
          <a:xfrm>
            <a:off x="5146160" y="609599"/>
            <a:ext cx="5978072" cy="1505804"/>
          </a:xfrm>
        </p:spPr>
        <p:txBody>
          <a:bodyPr>
            <a:normAutofit/>
          </a:bodyPr>
          <a:lstStyle/>
          <a:p>
            <a:r>
              <a:rPr lang="en-US" dirty="0"/>
              <a:t>Research Software Services</a:t>
            </a:r>
          </a:p>
        </p:txBody>
      </p:sp>
      <p:pic>
        <p:nvPicPr>
          <p:cNvPr id="5" name="Picture 4" descr="3D box skeletons">
            <a:extLst>
              <a:ext uri="{FF2B5EF4-FFF2-40B4-BE49-F238E27FC236}">
                <a16:creationId xmlns:a16="http://schemas.microsoft.com/office/drawing/2014/main" id="{0027B54C-1B8D-A408-6241-5438692136F8}"/>
              </a:ext>
            </a:extLst>
          </p:cNvPr>
          <p:cNvPicPr>
            <a:picLocks noChangeAspect="1"/>
          </p:cNvPicPr>
          <p:nvPr/>
        </p:nvPicPr>
        <p:blipFill>
          <a:blip r:embed="rId4">
            <a:extLst>
              <a:ext uri="{28A0092B-C50C-407E-A947-70E740481C1C}">
                <a14:useLocalDpi xmlns:a14="http://schemas.microsoft.com/office/drawing/2010/main" val="0"/>
              </a:ext>
            </a:extLst>
          </a:blip>
          <a:srcRect l="30235" r="25267" b="-2"/>
          <a:stretch/>
        </p:blipFill>
        <p:spPr>
          <a:xfrm>
            <a:off x="-10649" y="1"/>
            <a:ext cx="4571649" cy="6858000"/>
          </a:xfrm>
          <a:prstGeom prst="rect">
            <a:avLst/>
          </a:prstGeom>
        </p:spPr>
      </p:pic>
      <p:pic>
        <p:nvPicPr>
          <p:cNvPr id="12" name="Picture 11">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Content Placeholder 2">
            <a:extLst>
              <a:ext uri="{FF2B5EF4-FFF2-40B4-BE49-F238E27FC236}">
                <a16:creationId xmlns:a16="http://schemas.microsoft.com/office/drawing/2014/main" id="{428E6CF0-C3C9-6B1A-232C-A55634DC05A7}"/>
              </a:ext>
            </a:extLst>
          </p:cNvPr>
          <p:cNvSpPr>
            <a:spLocks noGrp="1"/>
          </p:cNvSpPr>
          <p:nvPr>
            <p:ph idx="1"/>
          </p:nvPr>
        </p:nvSpPr>
        <p:spPr>
          <a:xfrm>
            <a:off x="5146160" y="2286000"/>
            <a:ext cx="5978072" cy="3477088"/>
          </a:xfrm>
        </p:spPr>
        <p:txBody>
          <a:bodyPr anchor="ctr">
            <a:normAutofit/>
          </a:bodyPr>
          <a:lstStyle/>
          <a:p>
            <a:r>
              <a:rPr lang="en-US" b="1" dirty="0"/>
              <a:t>Access to Specialized Software such as R, MATLAB, Tableau</a:t>
            </a:r>
          </a:p>
          <a:p>
            <a:r>
              <a:rPr lang="en-US" b="1" dirty="0"/>
              <a:t>Support for Open-Source Software</a:t>
            </a:r>
          </a:p>
          <a:p>
            <a:r>
              <a:rPr lang="en-US" b="1" dirty="0"/>
              <a:t>Software as a Service (SaaS)</a:t>
            </a:r>
          </a:p>
          <a:p>
            <a:r>
              <a:rPr lang="en-US" b="1" dirty="0"/>
              <a:t>Training and Support for Software Use</a:t>
            </a:r>
            <a:endParaRPr lang="en-US" dirty="0"/>
          </a:p>
        </p:txBody>
      </p:sp>
    </p:spTree>
    <p:extLst>
      <p:ext uri="{BB962C8B-B14F-4D97-AF65-F5344CB8AC3E}">
        <p14:creationId xmlns:p14="http://schemas.microsoft.com/office/powerpoint/2010/main" val="2229326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41242B"/>
      </a:dk2>
      <a:lt2>
        <a:srgbClr val="E2E4E8"/>
      </a:lt2>
      <a:accent1>
        <a:srgbClr val="B69D7A"/>
      </a:accent1>
      <a:accent2>
        <a:srgbClr val="BA897F"/>
      </a:accent2>
      <a:accent3>
        <a:srgbClr val="C4929E"/>
      </a:accent3>
      <a:accent4>
        <a:srgbClr val="BA7FA6"/>
      </a:accent4>
      <a:accent5>
        <a:srgbClr val="C193C5"/>
      </a:accent5>
      <a:accent6>
        <a:srgbClr val="9D7FBA"/>
      </a:accent6>
      <a:hlink>
        <a:srgbClr val="6582AC"/>
      </a:hlink>
      <a:folHlink>
        <a:srgbClr val="7F7F7F"/>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71AB3E5-E799-461E-8677-BCCEC4E3F49F}">
  <we:reference id="wa200005566" version="3.0.0.2" store="en-US"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1422</TotalTime>
  <Words>1801</Words>
  <Application>Microsoft Office PowerPoint</Application>
  <PresentationFormat>Widescreen</PresentationFormat>
  <Paragraphs>202</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Gill Sans MT</vt:lpstr>
      <vt:lpstr>Wingdings 2</vt:lpstr>
      <vt:lpstr>SlateVTI</vt:lpstr>
      <vt:lpstr>DRI EDIA Champions Program Project</vt:lpstr>
      <vt:lpstr>What is the Digital Research Alliance of Canada?</vt:lpstr>
      <vt:lpstr>What is Digital Research Infrastructure (DRI)?</vt:lpstr>
      <vt:lpstr>Why is DRI Important for Research?</vt:lpstr>
      <vt:lpstr>Investments by the Digital Research Alliance of Canada </vt:lpstr>
      <vt:lpstr>Key DRI Resources Provided</vt:lpstr>
      <vt:lpstr>Advanced Research Computing (ARC) Services</vt:lpstr>
      <vt:lpstr>Research Data Management (RDM) Services</vt:lpstr>
      <vt:lpstr>Research Software Services</vt:lpstr>
      <vt:lpstr>How to access these resources?</vt:lpstr>
      <vt:lpstr>Inclusive Access to Research and DRI</vt:lpstr>
      <vt:lpstr>Progress Through the Project</vt:lpstr>
      <vt:lpstr>Workshop presentations</vt:lpstr>
      <vt:lpstr>Research Data Management and Advanced Research Computing Training</vt:lpstr>
      <vt:lpstr>Open Seeds Program by Open-Life-Science</vt:lpstr>
      <vt:lpstr>Graduation from the Open Seeds Program by OLS </vt:lpstr>
      <vt:lpstr>The Digital Research Alliance of Canada: DRI</vt:lpstr>
      <vt:lpstr>Quiz!</vt:lpstr>
      <vt:lpstr>Question 1:  What is one of the main responsibilities of the Digital Research Alliance of Canada?</vt:lpstr>
      <vt:lpstr>Question 2:  What does the acronym "DRI" stand for?</vt:lpstr>
      <vt:lpstr>Question 3:  Which of the following is NOT a key component of Digital Research Infrastructure?</vt:lpstr>
      <vt:lpstr>Question 4:  In which regions are resources from the Digital Research Alliance of Canada (DRAC) available?</vt:lpstr>
      <vt:lpstr>Question 5:  Are DRI tools only available for computer science research?</vt:lpstr>
      <vt:lpstr>Question 6:  How can researchers in Canada get access to Digital Research Infrastructure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Ajitesh Parihar</dc:creator>
  <cp:lastModifiedBy>Ajitesh Parihar</cp:lastModifiedBy>
  <cp:revision>1</cp:revision>
  <dcterms:created xsi:type="dcterms:W3CDTF">2025-01-24T00:07:26Z</dcterms:created>
  <dcterms:modified xsi:type="dcterms:W3CDTF">2025-02-20T12:59:05Z</dcterms:modified>
</cp:coreProperties>
</file>