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18"/>
  </p:notesMasterIdLst>
  <p:sldIdLst>
    <p:sldId id="256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72" r:id="rId11"/>
    <p:sldId id="274" r:id="rId12"/>
    <p:sldId id="275" r:id="rId13"/>
    <p:sldId id="277" r:id="rId14"/>
    <p:sldId id="276" r:id="rId15"/>
    <p:sldId id="278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D934F4-FEAC-4EE1-9821-3C755BA8D812}" v="35" dt="2025-02-20T19:13:55.5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5755" autoAdjust="0"/>
  </p:normalViewPr>
  <p:slideViewPr>
    <p:cSldViewPr snapToGrid="0">
      <p:cViewPr varScale="1">
        <p:scale>
          <a:sx n="62" d="100"/>
          <a:sy n="62" d="100"/>
        </p:scale>
        <p:origin x="24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jitesh Parihar" userId="118e4b2d-89c4-4a9f-819d-3f0e6195bf3a" providerId="ADAL" clId="{A3D934F4-FEAC-4EE1-9821-3C755BA8D812}"/>
    <pc:docChg chg="undo custSel addSld delSld modSld sldOrd">
      <pc:chgData name="Ajitesh Parihar" userId="118e4b2d-89c4-4a9f-819d-3f0e6195bf3a" providerId="ADAL" clId="{A3D934F4-FEAC-4EE1-9821-3C755BA8D812}" dt="2025-02-20T19:14:06.416" v="622" actId="20577"/>
      <pc:docMkLst>
        <pc:docMk/>
      </pc:docMkLst>
      <pc:sldChg chg="modSp mod">
        <pc:chgData name="Ajitesh Parihar" userId="118e4b2d-89c4-4a9f-819d-3f0e6195bf3a" providerId="ADAL" clId="{A3D934F4-FEAC-4EE1-9821-3C755BA8D812}" dt="2025-02-20T15:38:19.567" v="53" actId="1076"/>
        <pc:sldMkLst>
          <pc:docMk/>
          <pc:sldMk cId="3765152272" sldId="256"/>
        </pc:sldMkLst>
        <pc:spChg chg="mod">
          <ac:chgData name="Ajitesh Parihar" userId="118e4b2d-89c4-4a9f-819d-3f0e6195bf3a" providerId="ADAL" clId="{A3D934F4-FEAC-4EE1-9821-3C755BA8D812}" dt="2025-02-20T15:38:16.614" v="52" actId="20577"/>
          <ac:spMkLst>
            <pc:docMk/>
            <pc:sldMk cId="3765152272" sldId="256"/>
            <ac:spMk id="2" creationId="{1A15C9EC-1C2D-3A61-2887-7A843E068BA8}"/>
          </ac:spMkLst>
        </pc:spChg>
        <pc:spChg chg="mod">
          <ac:chgData name="Ajitesh Parihar" userId="118e4b2d-89c4-4a9f-819d-3f0e6195bf3a" providerId="ADAL" clId="{A3D934F4-FEAC-4EE1-9821-3C755BA8D812}" dt="2025-02-20T15:38:19.567" v="53" actId="1076"/>
          <ac:spMkLst>
            <pc:docMk/>
            <pc:sldMk cId="3765152272" sldId="256"/>
            <ac:spMk id="3" creationId="{05FB9BE4-0A36-89D0-DB3A-1CA68CDFFCF0}"/>
          </ac:spMkLst>
        </pc:spChg>
      </pc:sldChg>
      <pc:sldChg chg="del">
        <pc:chgData name="Ajitesh Parihar" userId="118e4b2d-89c4-4a9f-819d-3f0e6195bf3a" providerId="ADAL" clId="{A3D934F4-FEAC-4EE1-9821-3C755BA8D812}" dt="2025-02-20T18:32:23.693" v="244" actId="47"/>
        <pc:sldMkLst>
          <pc:docMk/>
          <pc:sldMk cId="3204724560" sldId="257"/>
        </pc:sldMkLst>
      </pc:sldChg>
      <pc:sldChg chg="del">
        <pc:chgData name="Ajitesh Parihar" userId="118e4b2d-89c4-4a9f-819d-3f0e6195bf3a" providerId="ADAL" clId="{A3D934F4-FEAC-4EE1-9821-3C755BA8D812}" dt="2025-02-20T18:32:24.305" v="245" actId="47"/>
        <pc:sldMkLst>
          <pc:docMk/>
          <pc:sldMk cId="2622210272" sldId="258"/>
        </pc:sldMkLst>
      </pc:sldChg>
      <pc:sldChg chg="del">
        <pc:chgData name="Ajitesh Parihar" userId="118e4b2d-89c4-4a9f-819d-3f0e6195bf3a" providerId="ADAL" clId="{A3D934F4-FEAC-4EE1-9821-3C755BA8D812}" dt="2025-02-20T18:32:25.352" v="246" actId="47"/>
        <pc:sldMkLst>
          <pc:docMk/>
          <pc:sldMk cId="3211799818" sldId="273"/>
        </pc:sldMkLst>
      </pc:sldChg>
      <pc:sldChg chg="modSp mod">
        <pc:chgData name="Ajitesh Parihar" userId="118e4b2d-89c4-4a9f-819d-3f0e6195bf3a" providerId="ADAL" clId="{A3D934F4-FEAC-4EE1-9821-3C755BA8D812}" dt="2025-02-20T19:10:25.765" v="568"/>
        <pc:sldMkLst>
          <pc:docMk/>
          <pc:sldMk cId="919612805" sldId="274"/>
        </pc:sldMkLst>
        <pc:spChg chg="mod">
          <ac:chgData name="Ajitesh Parihar" userId="118e4b2d-89c4-4a9f-819d-3f0e6195bf3a" providerId="ADAL" clId="{A3D934F4-FEAC-4EE1-9821-3C755BA8D812}" dt="2025-02-20T19:10:20.042" v="567" actId="20577"/>
          <ac:spMkLst>
            <pc:docMk/>
            <pc:sldMk cId="919612805" sldId="274"/>
            <ac:spMk id="2" creationId="{38784EED-2E05-732C-EA7D-9BDEEC0F4A82}"/>
          </ac:spMkLst>
        </pc:spChg>
        <pc:spChg chg="mod">
          <ac:chgData name="Ajitesh Parihar" userId="118e4b2d-89c4-4a9f-819d-3f0e6195bf3a" providerId="ADAL" clId="{A3D934F4-FEAC-4EE1-9821-3C755BA8D812}" dt="2025-02-20T19:10:25.765" v="568"/>
          <ac:spMkLst>
            <pc:docMk/>
            <pc:sldMk cId="919612805" sldId="274"/>
            <ac:spMk id="3" creationId="{A9C607AF-A0D4-13EA-8615-68980E235700}"/>
          </ac:spMkLst>
        </pc:spChg>
      </pc:sldChg>
      <pc:sldChg chg="modSp mod">
        <pc:chgData name="Ajitesh Parihar" userId="118e4b2d-89c4-4a9f-819d-3f0e6195bf3a" providerId="ADAL" clId="{A3D934F4-FEAC-4EE1-9821-3C755BA8D812}" dt="2025-02-20T19:11:16.923" v="587"/>
        <pc:sldMkLst>
          <pc:docMk/>
          <pc:sldMk cId="1026072177" sldId="275"/>
        </pc:sldMkLst>
        <pc:spChg chg="mod">
          <ac:chgData name="Ajitesh Parihar" userId="118e4b2d-89c4-4a9f-819d-3f0e6195bf3a" providerId="ADAL" clId="{A3D934F4-FEAC-4EE1-9821-3C755BA8D812}" dt="2025-02-20T19:11:09.143" v="584" actId="20577"/>
          <ac:spMkLst>
            <pc:docMk/>
            <pc:sldMk cId="1026072177" sldId="275"/>
            <ac:spMk id="2" creationId="{02FDF77B-97D5-7C51-6B8A-37C7C4DBD9FD}"/>
          </ac:spMkLst>
        </pc:spChg>
        <pc:spChg chg="mod">
          <ac:chgData name="Ajitesh Parihar" userId="118e4b2d-89c4-4a9f-819d-3f0e6195bf3a" providerId="ADAL" clId="{A3D934F4-FEAC-4EE1-9821-3C755BA8D812}" dt="2025-02-20T19:11:16.923" v="587"/>
          <ac:spMkLst>
            <pc:docMk/>
            <pc:sldMk cId="1026072177" sldId="275"/>
            <ac:spMk id="3" creationId="{E444E5BA-0ADD-F282-A05E-E628E02A5BE3}"/>
          </ac:spMkLst>
        </pc:spChg>
      </pc:sldChg>
      <pc:sldChg chg="modSp mod ord">
        <pc:chgData name="Ajitesh Parihar" userId="118e4b2d-89c4-4a9f-819d-3f0e6195bf3a" providerId="ADAL" clId="{A3D934F4-FEAC-4EE1-9821-3C755BA8D812}" dt="2025-02-20T19:14:06.416" v="622" actId="20577"/>
        <pc:sldMkLst>
          <pc:docMk/>
          <pc:sldMk cId="3087497431" sldId="276"/>
        </pc:sldMkLst>
        <pc:spChg chg="mod">
          <ac:chgData name="Ajitesh Parihar" userId="118e4b2d-89c4-4a9f-819d-3f0e6195bf3a" providerId="ADAL" clId="{A3D934F4-FEAC-4EE1-9821-3C755BA8D812}" dt="2025-02-20T19:14:06.416" v="622" actId="20577"/>
          <ac:spMkLst>
            <pc:docMk/>
            <pc:sldMk cId="3087497431" sldId="276"/>
            <ac:spMk id="2" creationId="{8C200AD0-7DA3-EC40-D115-0A3048BEE24D}"/>
          </ac:spMkLst>
        </pc:spChg>
        <pc:spChg chg="mod">
          <ac:chgData name="Ajitesh Parihar" userId="118e4b2d-89c4-4a9f-819d-3f0e6195bf3a" providerId="ADAL" clId="{A3D934F4-FEAC-4EE1-9821-3C755BA8D812}" dt="2025-02-20T19:11:38.422" v="591"/>
          <ac:spMkLst>
            <pc:docMk/>
            <pc:sldMk cId="3087497431" sldId="276"/>
            <ac:spMk id="3" creationId="{CF51DC1D-CBE7-4133-2B0F-1594A2E171FE}"/>
          </ac:spMkLst>
        </pc:spChg>
      </pc:sldChg>
      <pc:sldChg chg="addSp delSp modSp mod ord">
        <pc:chgData name="Ajitesh Parihar" userId="118e4b2d-89c4-4a9f-819d-3f0e6195bf3a" providerId="ADAL" clId="{A3D934F4-FEAC-4EE1-9821-3C755BA8D812}" dt="2025-02-20T19:14:02.660" v="620" actId="20577"/>
        <pc:sldMkLst>
          <pc:docMk/>
          <pc:sldMk cId="2552763938" sldId="277"/>
        </pc:sldMkLst>
        <pc:spChg chg="mod">
          <ac:chgData name="Ajitesh Parihar" userId="118e4b2d-89c4-4a9f-819d-3f0e6195bf3a" providerId="ADAL" clId="{A3D934F4-FEAC-4EE1-9821-3C755BA8D812}" dt="2025-02-20T19:14:02.660" v="620" actId="20577"/>
          <ac:spMkLst>
            <pc:docMk/>
            <pc:sldMk cId="2552763938" sldId="277"/>
            <ac:spMk id="2" creationId="{6255526E-C26E-7294-BB19-DA4CAED4BB03}"/>
          </ac:spMkLst>
        </pc:spChg>
        <pc:spChg chg="del mod">
          <ac:chgData name="Ajitesh Parihar" userId="118e4b2d-89c4-4a9f-819d-3f0e6195bf3a" providerId="ADAL" clId="{A3D934F4-FEAC-4EE1-9821-3C755BA8D812}" dt="2025-02-20T19:12:33.668" v="600" actId="478"/>
          <ac:spMkLst>
            <pc:docMk/>
            <pc:sldMk cId="2552763938" sldId="277"/>
            <ac:spMk id="3" creationId="{C1434A48-E97A-359B-BDE8-BE2C6B619662}"/>
          </ac:spMkLst>
        </pc:spChg>
        <pc:spChg chg="add mod">
          <ac:chgData name="Ajitesh Parihar" userId="118e4b2d-89c4-4a9f-819d-3f0e6195bf3a" providerId="ADAL" clId="{A3D934F4-FEAC-4EE1-9821-3C755BA8D812}" dt="2025-02-20T19:12:31.734" v="599"/>
          <ac:spMkLst>
            <pc:docMk/>
            <pc:sldMk cId="2552763938" sldId="277"/>
            <ac:spMk id="4" creationId="{A31C0429-C351-5585-9AFE-F793458AB489}"/>
          </ac:spMkLst>
        </pc:spChg>
        <pc:spChg chg="add mod">
          <ac:chgData name="Ajitesh Parihar" userId="118e4b2d-89c4-4a9f-819d-3f0e6195bf3a" providerId="ADAL" clId="{A3D934F4-FEAC-4EE1-9821-3C755BA8D812}" dt="2025-02-20T19:12:41.047" v="602"/>
          <ac:spMkLst>
            <pc:docMk/>
            <pc:sldMk cId="2552763938" sldId="277"/>
            <ac:spMk id="5" creationId="{2D1DDB8D-B867-9BE5-5D41-4FBCE1BD9989}"/>
          </ac:spMkLst>
        </pc:spChg>
        <pc:picChg chg="mod">
          <ac:chgData name="Ajitesh Parihar" userId="118e4b2d-89c4-4a9f-819d-3f0e6195bf3a" providerId="ADAL" clId="{A3D934F4-FEAC-4EE1-9821-3C755BA8D812}" dt="2025-02-20T19:12:07.337" v="595" actId="1076"/>
          <ac:picMkLst>
            <pc:docMk/>
            <pc:sldMk cId="2552763938" sldId="277"/>
            <ac:picMk id="8" creationId="{FB4013B4-3FEF-90C9-3BD0-8AFD3D97C948}"/>
          </ac:picMkLst>
        </pc:picChg>
      </pc:sldChg>
      <pc:sldChg chg="modSp mod">
        <pc:chgData name="Ajitesh Parihar" userId="118e4b2d-89c4-4a9f-819d-3f0e6195bf3a" providerId="ADAL" clId="{A3D934F4-FEAC-4EE1-9821-3C755BA8D812}" dt="2025-02-20T19:13:55.502" v="616"/>
        <pc:sldMkLst>
          <pc:docMk/>
          <pc:sldMk cId="4000478044" sldId="278"/>
        </pc:sldMkLst>
        <pc:spChg chg="mod">
          <ac:chgData name="Ajitesh Parihar" userId="118e4b2d-89c4-4a9f-819d-3f0e6195bf3a" providerId="ADAL" clId="{A3D934F4-FEAC-4EE1-9821-3C755BA8D812}" dt="2025-02-20T19:13:46.964" v="614" actId="20577"/>
          <ac:spMkLst>
            <pc:docMk/>
            <pc:sldMk cId="4000478044" sldId="278"/>
            <ac:spMk id="2" creationId="{F768E60E-4735-72C9-6F7C-647A9BFF3EEC}"/>
          </ac:spMkLst>
        </pc:spChg>
        <pc:spChg chg="mod">
          <ac:chgData name="Ajitesh Parihar" userId="118e4b2d-89c4-4a9f-819d-3f0e6195bf3a" providerId="ADAL" clId="{A3D934F4-FEAC-4EE1-9821-3C755BA8D812}" dt="2025-02-20T19:13:55.502" v="616"/>
          <ac:spMkLst>
            <pc:docMk/>
            <pc:sldMk cId="4000478044" sldId="278"/>
            <ac:spMk id="3" creationId="{CE94E0E8-00F6-DE9A-6E3A-0DEDC2423D31}"/>
          </ac:spMkLst>
        </pc:spChg>
      </pc:sldChg>
      <pc:sldChg chg="delSp modSp add mod setBg delDesignElem modNotesTx">
        <pc:chgData name="Ajitesh Parihar" userId="118e4b2d-89c4-4a9f-819d-3f0e6195bf3a" providerId="ADAL" clId="{A3D934F4-FEAC-4EE1-9821-3C755BA8D812}" dt="2025-02-20T18:31:27.604" v="236" actId="14826"/>
        <pc:sldMkLst>
          <pc:docMk/>
          <pc:sldMk cId="1879797825" sldId="279"/>
        </pc:sldMkLst>
        <pc:spChg chg="mod">
          <ac:chgData name="Ajitesh Parihar" userId="118e4b2d-89c4-4a9f-819d-3f0e6195bf3a" providerId="ADAL" clId="{A3D934F4-FEAC-4EE1-9821-3C755BA8D812}" dt="2025-02-20T18:16:52.392" v="91"/>
          <ac:spMkLst>
            <pc:docMk/>
            <pc:sldMk cId="1879797825" sldId="279"/>
            <ac:spMk id="2" creationId="{A4F99C3D-0A46-D5A8-238C-6072D206CE47}"/>
          </ac:spMkLst>
        </pc:spChg>
        <pc:spChg chg="mod">
          <ac:chgData name="Ajitesh Parihar" userId="118e4b2d-89c4-4a9f-819d-3f0e6195bf3a" providerId="ADAL" clId="{A3D934F4-FEAC-4EE1-9821-3C755BA8D812}" dt="2025-02-20T18:17:06.636" v="93"/>
          <ac:spMkLst>
            <pc:docMk/>
            <pc:sldMk cId="1879797825" sldId="279"/>
            <ac:spMk id="4" creationId="{0F03AE23-1131-52E7-ADB5-DA61C603BD3E}"/>
          </ac:spMkLst>
        </pc:spChg>
        <pc:spChg chg="del">
          <ac:chgData name="Ajitesh Parihar" userId="118e4b2d-89c4-4a9f-819d-3f0e6195bf3a" providerId="ADAL" clId="{A3D934F4-FEAC-4EE1-9821-3C755BA8D812}" dt="2025-02-20T15:38:31.414" v="55"/>
          <ac:spMkLst>
            <pc:docMk/>
            <pc:sldMk cId="1879797825" sldId="279"/>
            <ac:spMk id="10" creationId="{94AB646F-3BE3-47A3-B14F-9CB84F6BF5BD}"/>
          </ac:spMkLst>
        </pc:spChg>
        <pc:picChg chg="mod">
          <ac:chgData name="Ajitesh Parihar" userId="118e4b2d-89c4-4a9f-819d-3f0e6195bf3a" providerId="ADAL" clId="{A3D934F4-FEAC-4EE1-9821-3C755BA8D812}" dt="2025-02-20T18:31:27.604" v="236" actId="14826"/>
          <ac:picMkLst>
            <pc:docMk/>
            <pc:sldMk cId="1879797825" sldId="279"/>
            <ac:picMk id="6" creationId="{31EB85AC-FE5E-5A29-6E96-EB0D21AD9325}"/>
          </ac:picMkLst>
        </pc:picChg>
        <pc:picChg chg="del">
          <ac:chgData name="Ajitesh Parihar" userId="118e4b2d-89c4-4a9f-819d-3f0e6195bf3a" providerId="ADAL" clId="{A3D934F4-FEAC-4EE1-9821-3C755BA8D812}" dt="2025-02-20T15:38:31.414" v="55"/>
          <ac:picMkLst>
            <pc:docMk/>
            <pc:sldMk cId="1879797825" sldId="279"/>
            <ac:picMk id="12" creationId="{E0BE7827-5B1A-4F37-BF70-19F7C5C6BDEB}"/>
          </ac:picMkLst>
        </pc:picChg>
      </pc:sldChg>
      <pc:sldChg chg="modSp add mod">
        <pc:chgData name="Ajitesh Parihar" userId="118e4b2d-89c4-4a9f-819d-3f0e6195bf3a" providerId="ADAL" clId="{A3D934F4-FEAC-4EE1-9821-3C755BA8D812}" dt="2025-02-20T18:31:55.341" v="242" actId="14826"/>
        <pc:sldMkLst>
          <pc:docMk/>
          <pc:sldMk cId="4101974327" sldId="280"/>
        </pc:sldMkLst>
        <pc:spChg chg="mod">
          <ac:chgData name="Ajitesh Parihar" userId="118e4b2d-89c4-4a9f-819d-3f0e6195bf3a" providerId="ADAL" clId="{A3D934F4-FEAC-4EE1-9821-3C755BA8D812}" dt="2025-02-20T18:31:40.427" v="240" actId="1076"/>
          <ac:spMkLst>
            <pc:docMk/>
            <pc:sldMk cId="4101974327" sldId="280"/>
            <ac:spMk id="2" creationId="{721350B0-218F-B14C-8C1D-C0E2C71F4DA2}"/>
          </ac:spMkLst>
        </pc:spChg>
        <pc:spChg chg="mod">
          <ac:chgData name="Ajitesh Parihar" userId="118e4b2d-89c4-4a9f-819d-3f0e6195bf3a" providerId="ADAL" clId="{A3D934F4-FEAC-4EE1-9821-3C755BA8D812}" dt="2025-02-20T18:31:37.011" v="238" actId="1076"/>
          <ac:spMkLst>
            <pc:docMk/>
            <pc:sldMk cId="4101974327" sldId="280"/>
            <ac:spMk id="4" creationId="{7D360C9C-6477-7C2B-9A19-1B70E24E4B91}"/>
          </ac:spMkLst>
        </pc:spChg>
        <pc:picChg chg="mod">
          <ac:chgData name="Ajitesh Parihar" userId="118e4b2d-89c4-4a9f-819d-3f0e6195bf3a" providerId="ADAL" clId="{A3D934F4-FEAC-4EE1-9821-3C755BA8D812}" dt="2025-02-20T18:31:55.341" v="242" actId="14826"/>
          <ac:picMkLst>
            <pc:docMk/>
            <pc:sldMk cId="4101974327" sldId="280"/>
            <ac:picMk id="6" creationId="{80193481-7C4C-A028-EF2A-1B1D513A7E2B}"/>
          </ac:picMkLst>
        </pc:picChg>
      </pc:sldChg>
      <pc:sldChg chg="modSp add mod">
        <pc:chgData name="Ajitesh Parihar" userId="118e4b2d-89c4-4a9f-819d-3f0e6195bf3a" providerId="ADAL" clId="{A3D934F4-FEAC-4EE1-9821-3C755BA8D812}" dt="2025-02-20T18:32:12.046" v="243" actId="14826"/>
        <pc:sldMkLst>
          <pc:docMk/>
          <pc:sldMk cId="3033408910" sldId="281"/>
        </pc:sldMkLst>
        <pc:spChg chg="mod">
          <ac:chgData name="Ajitesh Parihar" userId="118e4b2d-89c4-4a9f-819d-3f0e6195bf3a" providerId="ADAL" clId="{A3D934F4-FEAC-4EE1-9821-3C755BA8D812}" dt="2025-02-20T18:22:48.386" v="188" actId="27636"/>
          <ac:spMkLst>
            <pc:docMk/>
            <pc:sldMk cId="3033408910" sldId="281"/>
            <ac:spMk id="2" creationId="{4F0AE022-E7CB-67F3-695B-E9401CA3BE85}"/>
          </ac:spMkLst>
        </pc:spChg>
        <pc:spChg chg="mod">
          <ac:chgData name="Ajitesh Parihar" userId="118e4b2d-89c4-4a9f-819d-3f0e6195bf3a" providerId="ADAL" clId="{A3D934F4-FEAC-4EE1-9821-3C755BA8D812}" dt="2025-02-20T18:23:04.410" v="195" actId="6549"/>
          <ac:spMkLst>
            <pc:docMk/>
            <pc:sldMk cId="3033408910" sldId="281"/>
            <ac:spMk id="4" creationId="{60DE58CE-17B3-30AA-AEFA-55E793CFF1B7}"/>
          </ac:spMkLst>
        </pc:spChg>
        <pc:picChg chg="mod">
          <ac:chgData name="Ajitesh Parihar" userId="118e4b2d-89c4-4a9f-819d-3f0e6195bf3a" providerId="ADAL" clId="{A3D934F4-FEAC-4EE1-9821-3C755BA8D812}" dt="2025-02-20T18:32:12.046" v="243" actId="14826"/>
          <ac:picMkLst>
            <pc:docMk/>
            <pc:sldMk cId="3033408910" sldId="281"/>
            <ac:picMk id="6" creationId="{1603B62B-74A5-094B-C969-5470D434FB8B}"/>
          </ac:picMkLst>
        </pc:picChg>
      </pc:sldChg>
      <pc:sldChg chg="add del">
        <pc:chgData name="Ajitesh Parihar" userId="118e4b2d-89c4-4a9f-819d-3f0e6195bf3a" providerId="ADAL" clId="{A3D934F4-FEAC-4EE1-9821-3C755BA8D812}" dt="2025-02-20T18:18:10.992" v="96"/>
        <pc:sldMkLst>
          <pc:docMk/>
          <pc:sldMk cId="3121325787" sldId="281"/>
        </pc:sldMkLst>
      </pc:sldChg>
      <pc:sldChg chg="addSp delSp modSp add mod setBg">
        <pc:chgData name="Ajitesh Parihar" userId="118e4b2d-89c4-4a9f-819d-3f0e6195bf3a" providerId="ADAL" clId="{A3D934F4-FEAC-4EE1-9821-3C755BA8D812}" dt="2025-02-20T18:30:09.939" v="228" actId="1076"/>
        <pc:sldMkLst>
          <pc:docMk/>
          <pc:sldMk cId="1719792328" sldId="282"/>
        </pc:sldMkLst>
        <pc:spChg chg="mod">
          <ac:chgData name="Ajitesh Parihar" userId="118e4b2d-89c4-4a9f-819d-3f0e6195bf3a" providerId="ADAL" clId="{A3D934F4-FEAC-4EE1-9821-3C755BA8D812}" dt="2025-02-20T18:29:58.306" v="223" actId="26606"/>
          <ac:spMkLst>
            <pc:docMk/>
            <pc:sldMk cId="1719792328" sldId="282"/>
            <ac:spMk id="2" creationId="{99F4037D-3CD2-BD10-0E15-C55C9985F340}"/>
          </ac:spMkLst>
        </pc:spChg>
        <pc:spChg chg="del">
          <ac:chgData name="Ajitesh Parihar" userId="118e4b2d-89c4-4a9f-819d-3f0e6195bf3a" providerId="ADAL" clId="{A3D934F4-FEAC-4EE1-9821-3C755BA8D812}" dt="2025-02-20T18:29:43.998" v="221" actId="478"/>
          <ac:spMkLst>
            <pc:docMk/>
            <pc:sldMk cId="1719792328" sldId="282"/>
            <ac:spMk id="4" creationId="{B81B47DB-AE9A-A9B8-3727-BFFD2C5C263A}"/>
          </ac:spMkLst>
        </pc:spChg>
        <pc:spChg chg="add del mod">
          <ac:chgData name="Ajitesh Parihar" userId="118e4b2d-89c4-4a9f-819d-3f0e6195bf3a" providerId="ADAL" clId="{A3D934F4-FEAC-4EE1-9821-3C755BA8D812}" dt="2025-02-20T18:29:45.584" v="222" actId="22"/>
          <ac:spMkLst>
            <pc:docMk/>
            <pc:sldMk cId="1719792328" sldId="282"/>
            <ac:spMk id="5" creationId="{DFBB2DB7-E70E-7255-C6F5-D9F6BED09E51}"/>
          </ac:spMkLst>
        </pc:spChg>
        <pc:spChg chg="add">
          <ac:chgData name="Ajitesh Parihar" userId="118e4b2d-89c4-4a9f-819d-3f0e6195bf3a" providerId="ADAL" clId="{A3D934F4-FEAC-4EE1-9821-3C755BA8D812}" dt="2025-02-20T18:29:58.306" v="223" actId="26606"/>
          <ac:spMkLst>
            <pc:docMk/>
            <pc:sldMk cId="1719792328" sldId="282"/>
            <ac:spMk id="13" creationId="{1E70A317-DCED-4E80-AA2D-467D8702E5CB}"/>
          </ac:spMkLst>
        </pc:spChg>
        <pc:spChg chg="add">
          <ac:chgData name="Ajitesh Parihar" userId="118e4b2d-89c4-4a9f-819d-3f0e6195bf3a" providerId="ADAL" clId="{A3D934F4-FEAC-4EE1-9821-3C755BA8D812}" dt="2025-02-20T18:29:58.306" v="223" actId="26606"/>
          <ac:spMkLst>
            <pc:docMk/>
            <pc:sldMk cId="1719792328" sldId="282"/>
            <ac:spMk id="15" creationId="{A6D87845-294F-40CB-BC48-46455460D292}"/>
          </ac:spMkLst>
        </pc:spChg>
        <pc:picChg chg="del">
          <ac:chgData name="Ajitesh Parihar" userId="118e4b2d-89c4-4a9f-819d-3f0e6195bf3a" providerId="ADAL" clId="{A3D934F4-FEAC-4EE1-9821-3C755BA8D812}" dt="2025-02-20T18:29:34.644" v="200" actId="478"/>
          <ac:picMkLst>
            <pc:docMk/>
            <pc:sldMk cId="1719792328" sldId="282"/>
            <ac:picMk id="6" creationId="{85162AF6-0208-2D79-8C6F-757BB9F3882C}"/>
          </ac:picMkLst>
        </pc:picChg>
        <pc:picChg chg="add mod ord">
          <ac:chgData name="Ajitesh Parihar" userId="118e4b2d-89c4-4a9f-819d-3f0e6195bf3a" providerId="ADAL" clId="{A3D934F4-FEAC-4EE1-9821-3C755BA8D812}" dt="2025-02-20T18:30:09.939" v="228" actId="1076"/>
          <ac:picMkLst>
            <pc:docMk/>
            <pc:sldMk cId="1719792328" sldId="282"/>
            <ac:picMk id="8" creationId="{DDFAE3D5-070F-B64C-AD27-90E65A10F4AA}"/>
          </ac:picMkLst>
        </pc:picChg>
      </pc:sldChg>
      <pc:sldChg chg="addSp delSp modSp add mod setBg delDesignElem">
        <pc:chgData name="Ajitesh Parihar" userId="118e4b2d-89c4-4a9f-819d-3f0e6195bf3a" providerId="ADAL" clId="{A3D934F4-FEAC-4EE1-9821-3C755BA8D812}" dt="2025-02-20T18:30:55.499" v="235" actId="1076"/>
        <pc:sldMkLst>
          <pc:docMk/>
          <pc:sldMk cId="1787851674" sldId="283"/>
        </pc:sldMkLst>
        <pc:spChg chg="add del mod">
          <ac:chgData name="Ajitesh Parihar" userId="118e4b2d-89c4-4a9f-819d-3f0e6195bf3a" providerId="ADAL" clId="{A3D934F4-FEAC-4EE1-9821-3C755BA8D812}" dt="2025-02-20T18:30:50.039" v="233" actId="26606"/>
          <ac:spMkLst>
            <pc:docMk/>
            <pc:sldMk cId="1787851674" sldId="283"/>
            <ac:spMk id="6" creationId="{5E10947E-BA11-42E2-0543-F1BE489ECF36}"/>
          </ac:spMkLst>
        </pc:spChg>
        <pc:spChg chg="add">
          <ac:chgData name="Ajitesh Parihar" userId="118e4b2d-89c4-4a9f-819d-3f0e6195bf3a" providerId="ADAL" clId="{A3D934F4-FEAC-4EE1-9821-3C755BA8D812}" dt="2025-02-20T18:30:50.039" v="233" actId="26606"/>
          <ac:spMkLst>
            <pc:docMk/>
            <pc:sldMk cId="1787851674" sldId="283"/>
            <ac:spMk id="9" creationId="{A6D87845-294F-40CB-BC48-46455460D292}"/>
          </ac:spMkLst>
        </pc:spChg>
        <pc:spChg chg="add">
          <ac:chgData name="Ajitesh Parihar" userId="118e4b2d-89c4-4a9f-819d-3f0e6195bf3a" providerId="ADAL" clId="{A3D934F4-FEAC-4EE1-9821-3C755BA8D812}" dt="2025-02-20T18:30:50.039" v="233" actId="26606"/>
          <ac:spMkLst>
            <pc:docMk/>
            <pc:sldMk cId="1787851674" sldId="283"/>
            <ac:spMk id="11" creationId="{1E70A317-DCED-4E80-AA2D-467D8702E5CB}"/>
          </ac:spMkLst>
        </pc:spChg>
        <pc:spChg chg="del">
          <ac:chgData name="Ajitesh Parihar" userId="118e4b2d-89c4-4a9f-819d-3f0e6195bf3a" providerId="ADAL" clId="{A3D934F4-FEAC-4EE1-9821-3C755BA8D812}" dt="2025-02-20T18:30:15.719" v="230"/>
          <ac:spMkLst>
            <pc:docMk/>
            <pc:sldMk cId="1787851674" sldId="283"/>
            <ac:spMk id="13" creationId="{71F67EDA-11D8-091E-D04A-2AFDA282B75A}"/>
          </ac:spMkLst>
        </pc:spChg>
        <pc:spChg chg="del">
          <ac:chgData name="Ajitesh Parihar" userId="118e4b2d-89c4-4a9f-819d-3f0e6195bf3a" providerId="ADAL" clId="{A3D934F4-FEAC-4EE1-9821-3C755BA8D812}" dt="2025-02-20T18:30:15.719" v="230"/>
          <ac:spMkLst>
            <pc:docMk/>
            <pc:sldMk cId="1787851674" sldId="283"/>
            <ac:spMk id="15" creationId="{20BC06F5-6A15-A766-4642-7EA6E20999C4}"/>
          </ac:spMkLst>
        </pc:spChg>
        <pc:picChg chg="add mod">
          <ac:chgData name="Ajitesh Parihar" userId="118e4b2d-89c4-4a9f-819d-3f0e6195bf3a" providerId="ADAL" clId="{A3D934F4-FEAC-4EE1-9821-3C755BA8D812}" dt="2025-02-20T18:30:55.499" v="235" actId="1076"/>
          <ac:picMkLst>
            <pc:docMk/>
            <pc:sldMk cId="1787851674" sldId="283"/>
            <ac:picMk id="4" creationId="{E6296D38-9565-5F8B-09F9-E528241D9FA9}"/>
          </ac:picMkLst>
        </pc:picChg>
        <pc:picChg chg="del">
          <ac:chgData name="Ajitesh Parihar" userId="118e4b2d-89c4-4a9f-819d-3f0e6195bf3a" providerId="ADAL" clId="{A3D934F4-FEAC-4EE1-9821-3C755BA8D812}" dt="2025-02-20T18:30:45.850" v="232" actId="478"/>
          <ac:picMkLst>
            <pc:docMk/>
            <pc:sldMk cId="1787851674" sldId="283"/>
            <ac:picMk id="8" creationId="{38AEE961-005F-59B8-D1E0-CB3AFB7A4A50}"/>
          </ac:picMkLst>
        </pc:picChg>
      </pc:sldChg>
      <pc:sldChg chg="modSp add mod ord">
        <pc:chgData name="Ajitesh Parihar" userId="118e4b2d-89c4-4a9f-819d-3f0e6195bf3a" providerId="ADAL" clId="{A3D934F4-FEAC-4EE1-9821-3C755BA8D812}" dt="2025-02-20T18:56:40.967" v="457" actId="14826"/>
        <pc:sldMkLst>
          <pc:docMk/>
          <pc:sldMk cId="114478061" sldId="284"/>
        </pc:sldMkLst>
        <pc:spChg chg="mod">
          <ac:chgData name="Ajitesh Parihar" userId="118e4b2d-89c4-4a9f-819d-3f0e6195bf3a" providerId="ADAL" clId="{A3D934F4-FEAC-4EE1-9821-3C755BA8D812}" dt="2025-02-20T18:33:57.020" v="307" actId="20577"/>
          <ac:spMkLst>
            <pc:docMk/>
            <pc:sldMk cId="114478061" sldId="284"/>
            <ac:spMk id="2" creationId="{2CA493F1-18D0-8212-F708-771CB116774E}"/>
          </ac:spMkLst>
        </pc:spChg>
        <pc:spChg chg="mod">
          <ac:chgData name="Ajitesh Parihar" userId="118e4b2d-89c4-4a9f-819d-3f0e6195bf3a" providerId="ADAL" clId="{A3D934F4-FEAC-4EE1-9821-3C755BA8D812}" dt="2025-02-20T18:35:34.831" v="431" actId="20577"/>
          <ac:spMkLst>
            <pc:docMk/>
            <pc:sldMk cId="114478061" sldId="284"/>
            <ac:spMk id="4" creationId="{BA64F4F2-398A-1ED8-D5D6-19F2920E17F4}"/>
          </ac:spMkLst>
        </pc:spChg>
        <pc:picChg chg="mod">
          <ac:chgData name="Ajitesh Parihar" userId="118e4b2d-89c4-4a9f-819d-3f0e6195bf3a" providerId="ADAL" clId="{A3D934F4-FEAC-4EE1-9821-3C755BA8D812}" dt="2025-02-20T18:56:40.967" v="457" actId="14826"/>
          <ac:picMkLst>
            <pc:docMk/>
            <pc:sldMk cId="114478061" sldId="284"/>
            <ac:picMk id="6" creationId="{B71E3760-D29D-4036-CB97-B86310782F57}"/>
          </ac:picMkLst>
        </pc:picChg>
      </pc:sldChg>
      <pc:sldChg chg="addSp delSp modSp add mod ord setBg">
        <pc:chgData name="Ajitesh Parihar" userId="118e4b2d-89c4-4a9f-819d-3f0e6195bf3a" providerId="ADAL" clId="{A3D934F4-FEAC-4EE1-9821-3C755BA8D812}" dt="2025-02-20T18:55:51.720" v="456" actId="26606"/>
        <pc:sldMkLst>
          <pc:docMk/>
          <pc:sldMk cId="1868271679" sldId="285"/>
        </pc:sldMkLst>
        <pc:spChg chg="mod">
          <ac:chgData name="Ajitesh Parihar" userId="118e4b2d-89c4-4a9f-819d-3f0e6195bf3a" providerId="ADAL" clId="{A3D934F4-FEAC-4EE1-9821-3C755BA8D812}" dt="2025-02-20T18:55:51.720" v="456" actId="26606"/>
          <ac:spMkLst>
            <pc:docMk/>
            <pc:sldMk cId="1868271679" sldId="285"/>
            <ac:spMk id="2" creationId="{F3868228-D127-402C-D819-F42F08398FD9}"/>
          </ac:spMkLst>
        </pc:spChg>
        <pc:spChg chg="add">
          <ac:chgData name="Ajitesh Parihar" userId="118e4b2d-89c4-4a9f-819d-3f0e6195bf3a" providerId="ADAL" clId="{A3D934F4-FEAC-4EE1-9821-3C755BA8D812}" dt="2025-02-20T18:54:09.150" v="437"/>
          <ac:spMkLst>
            <pc:docMk/>
            <pc:sldMk cId="1868271679" sldId="285"/>
            <ac:spMk id="3" creationId="{12E724B2-0D1C-CB7D-2008-54B2C26CFE7F}"/>
          </ac:spMkLst>
        </pc:spChg>
        <pc:spChg chg="mod">
          <ac:chgData name="Ajitesh Parihar" userId="118e4b2d-89c4-4a9f-819d-3f0e6195bf3a" providerId="ADAL" clId="{A3D934F4-FEAC-4EE1-9821-3C755BA8D812}" dt="2025-02-20T18:55:51.720" v="456" actId="26606"/>
          <ac:spMkLst>
            <pc:docMk/>
            <pc:sldMk cId="1868271679" sldId="285"/>
            <ac:spMk id="4" creationId="{8D8C20B3-04CB-DCEB-6AC1-7AF79D78A846}"/>
          </ac:spMkLst>
        </pc:spChg>
        <pc:spChg chg="add del">
          <ac:chgData name="Ajitesh Parihar" userId="118e4b2d-89c4-4a9f-819d-3f0e6195bf3a" providerId="ADAL" clId="{A3D934F4-FEAC-4EE1-9821-3C755BA8D812}" dt="2025-02-20T18:55:45.745" v="453" actId="26606"/>
          <ac:spMkLst>
            <pc:docMk/>
            <pc:sldMk cId="1868271679" sldId="285"/>
            <ac:spMk id="10" creationId="{A98FD4FC-479A-4C2B-84A5-CF81E055FBC0}"/>
          </ac:spMkLst>
        </pc:spChg>
        <pc:spChg chg="add del">
          <ac:chgData name="Ajitesh Parihar" userId="118e4b2d-89c4-4a9f-819d-3f0e6195bf3a" providerId="ADAL" clId="{A3D934F4-FEAC-4EE1-9821-3C755BA8D812}" dt="2025-02-20T18:55:45.745" v="453" actId="26606"/>
          <ac:spMkLst>
            <pc:docMk/>
            <pc:sldMk cId="1868271679" sldId="285"/>
            <ac:spMk id="12" creationId="{37D54B6C-87D0-4C03-8335-3955179D2B5B}"/>
          </ac:spMkLst>
        </pc:spChg>
        <pc:spChg chg="add del">
          <ac:chgData name="Ajitesh Parihar" userId="118e4b2d-89c4-4a9f-819d-3f0e6195bf3a" providerId="ADAL" clId="{A3D934F4-FEAC-4EE1-9821-3C755BA8D812}" dt="2025-02-20T18:55:51.671" v="455" actId="26606"/>
          <ac:spMkLst>
            <pc:docMk/>
            <pc:sldMk cId="1868271679" sldId="285"/>
            <ac:spMk id="14" creationId="{95CB840F-8E41-4CA5-B79B-25CC80AD234A}"/>
          </ac:spMkLst>
        </pc:spChg>
        <pc:spChg chg="add del">
          <ac:chgData name="Ajitesh Parihar" userId="118e4b2d-89c4-4a9f-819d-3f0e6195bf3a" providerId="ADAL" clId="{A3D934F4-FEAC-4EE1-9821-3C755BA8D812}" dt="2025-02-20T18:55:51.671" v="455" actId="26606"/>
          <ac:spMkLst>
            <pc:docMk/>
            <pc:sldMk cId="1868271679" sldId="285"/>
            <ac:spMk id="15" creationId="{BEF75C5D-2BA1-43DF-A7EA-02C7DEC122DF}"/>
          </ac:spMkLst>
        </pc:spChg>
        <pc:spChg chg="add">
          <ac:chgData name="Ajitesh Parihar" userId="118e4b2d-89c4-4a9f-819d-3f0e6195bf3a" providerId="ADAL" clId="{A3D934F4-FEAC-4EE1-9821-3C755BA8D812}" dt="2025-02-20T18:55:51.720" v="456" actId="26606"/>
          <ac:spMkLst>
            <pc:docMk/>
            <pc:sldMk cId="1868271679" sldId="285"/>
            <ac:spMk id="17" creationId="{95CB840F-8E41-4CA5-B79B-25CC80AD234A}"/>
          </ac:spMkLst>
        </pc:spChg>
        <pc:graphicFrameChg chg="add mod modGraphic">
          <ac:chgData name="Ajitesh Parihar" userId="118e4b2d-89c4-4a9f-819d-3f0e6195bf3a" providerId="ADAL" clId="{A3D934F4-FEAC-4EE1-9821-3C755BA8D812}" dt="2025-02-20T18:55:51.720" v="456" actId="26606"/>
          <ac:graphicFrameMkLst>
            <pc:docMk/>
            <pc:sldMk cId="1868271679" sldId="285"/>
            <ac:graphicFrameMk id="5" creationId="{ED30B6AE-518F-5F62-7F4C-200F5E6F73A5}"/>
          </ac:graphicFrameMkLst>
        </pc:graphicFrameChg>
        <pc:picChg chg="del">
          <ac:chgData name="Ajitesh Parihar" userId="118e4b2d-89c4-4a9f-819d-3f0e6195bf3a" providerId="ADAL" clId="{A3D934F4-FEAC-4EE1-9821-3C755BA8D812}" dt="2025-02-20T18:55:33.706" v="451" actId="478"/>
          <ac:picMkLst>
            <pc:docMk/>
            <pc:sldMk cId="1868271679" sldId="285"/>
            <ac:picMk id="6" creationId="{A80695BA-9881-704B-AC6E-2DA9A345564E}"/>
          </ac:picMkLst>
        </pc:picChg>
      </pc:sldChg>
      <pc:sldChg chg="addSp delSp modSp add mod setBg delDesignElem">
        <pc:chgData name="Ajitesh Parihar" userId="118e4b2d-89c4-4a9f-819d-3f0e6195bf3a" providerId="ADAL" clId="{A3D934F4-FEAC-4EE1-9821-3C755BA8D812}" dt="2025-02-20T19:09:44.811" v="561" actId="26606"/>
        <pc:sldMkLst>
          <pc:docMk/>
          <pc:sldMk cId="668404949" sldId="286"/>
        </pc:sldMkLst>
        <pc:spChg chg="mod">
          <ac:chgData name="Ajitesh Parihar" userId="118e4b2d-89c4-4a9f-819d-3f0e6195bf3a" providerId="ADAL" clId="{A3D934F4-FEAC-4EE1-9821-3C755BA8D812}" dt="2025-02-20T19:09:44.811" v="561" actId="26606"/>
          <ac:spMkLst>
            <pc:docMk/>
            <pc:sldMk cId="668404949" sldId="286"/>
            <ac:spMk id="2" creationId="{383DC3B7-1AED-C5B8-24B6-275137CF745B}"/>
          </ac:spMkLst>
        </pc:spChg>
        <pc:spChg chg="del">
          <ac:chgData name="Ajitesh Parihar" userId="118e4b2d-89c4-4a9f-819d-3f0e6195bf3a" providerId="ADAL" clId="{A3D934F4-FEAC-4EE1-9821-3C755BA8D812}" dt="2025-02-20T19:09:26.574" v="559" actId="478"/>
          <ac:spMkLst>
            <pc:docMk/>
            <pc:sldMk cId="668404949" sldId="286"/>
            <ac:spMk id="4" creationId="{5BF855ED-98AB-8305-E6E9-9B2370733F13}"/>
          </ac:spMkLst>
        </pc:spChg>
        <pc:spChg chg="add del mod">
          <ac:chgData name="Ajitesh Parihar" userId="118e4b2d-89c4-4a9f-819d-3f0e6195bf3a" providerId="ADAL" clId="{A3D934F4-FEAC-4EE1-9821-3C755BA8D812}" dt="2025-02-20T19:09:41.007" v="560" actId="931"/>
          <ac:spMkLst>
            <pc:docMk/>
            <pc:sldMk cId="668404949" sldId="286"/>
            <ac:spMk id="6" creationId="{0310500D-37F1-4CE8-C5F3-A0A4EC45D3C2}"/>
          </ac:spMkLst>
        </pc:spChg>
        <pc:spChg chg="add">
          <ac:chgData name="Ajitesh Parihar" userId="118e4b2d-89c4-4a9f-819d-3f0e6195bf3a" providerId="ADAL" clId="{A3D934F4-FEAC-4EE1-9821-3C755BA8D812}" dt="2025-02-20T19:09:44.811" v="561" actId="26606"/>
          <ac:spMkLst>
            <pc:docMk/>
            <pc:sldMk cId="668404949" sldId="286"/>
            <ac:spMk id="13" creationId="{1E70A317-DCED-4E80-AA2D-467D8702E5CB}"/>
          </ac:spMkLst>
        </pc:spChg>
        <pc:spChg chg="del">
          <ac:chgData name="Ajitesh Parihar" userId="118e4b2d-89c4-4a9f-819d-3f0e6195bf3a" providerId="ADAL" clId="{A3D934F4-FEAC-4EE1-9821-3C755BA8D812}" dt="2025-02-20T19:08:37.555" v="459"/>
          <ac:spMkLst>
            <pc:docMk/>
            <pc:sldMk cId="668404949" sldId="286"/>
            <ac:spMk id="17" creationId="{61F1F24C-0DE8-04D0-4640-E7A6C24BF012}"/>
          </ac:spMkLst>
        </pc:spChg>
        <pc:graphicFrameChg chg="del modGraphic">
          <ac:chgData name="Ajitesh Parihar" userId="118e4b2d-89c4-4a9f-819d-3f0e6195bf3a" providerId="ADAL" clId="{A3D934F4-FEAC-4EE1-9821-3C755BA8D812}" dt="2025-02-20T19:08:43.532" v="462" actId="478"/>
          <ac:graphicFrameMkLst>
            <pc:docMk/>
            <pc:sldMk cId="668404949" sldId="286"/>
            <ac:graphicFrameMk id="5" creationId="{EC4DC21C-B404-C751-8DA1-8E36801B279A}"/>
          </ac:graphicFrameMkLst>
        </pc:graphicFrameChg>
        <pc:picChg chg="add mod">
          <ac:chgData name="Ajitesh Parihar" userId="118e4b2d-89c4-4a9f-819d-3f0e6195bf3a" providerId="ADAL" clId="{A3D934F4-FEAC-4EE1-9821-3C755BA8D812}" dt="2025-02-20T19:09:44.811" v="561" actId="26606"/>
          <ac:picMkLst>
            <pc:docMk/>
            <pc:sldMk cId="668404949" sldId="286"/>
            <ac:picMk id="8" creationId="{762C6101-3E42-945F-DD50-B2AA57CBF57C}"/>
          </ac:picMkLst>
        </pc:picChg>
      </pc:sldChg>
    </pc:docChg>
  </pc:docChgLst>
  <pc:docChgLst>
    <pc:chgData name="Ajitesh Parihar" userId="118e4b2d-89c4-4a9f-819d-3f0e6195bf3a" providerId="ADAL" clId="{A7585BB9-AB82-4B8C-983D-48C1F06B7AD3}"/>
    <pc:docChg chg="undo redo custSel addSld delSld modSld sldOrd">
      <pc:chgData name="Ajitesh Parihar" userId="118e4b2d-89c4-4a9f-819d-3f0e6195bf3a" providerId="ADAL" clId="{A7585BB9-AB82-4B8C-983D-48C1F06B7AD3}" dt="2025-01-24T12:13:03.670" v="483"/>
      <pc:docMkLst>
        <pc:docMk/>
      </pc:docMkLst>
      <pc:sldChg chg="addSp delSp modSp add del mod setBg">
        <pc:chgData name="Ajitesh Parihar" userId="118e4b2d-89c4-4a9f-819d-3f0e6195bf3a" providerId="ADAL" clId="{A7585BB9-AB82-4B8C-983D-48C1F06B7AD3}" dt="2025-01-24T11:49:21.806" v="132" actId="5793"/>
        <pc:sldMkLst>
          <pc:docMk/>
          <pc:sldMk cId="3204724560" sldId="257"/>
        </pc:sldMkLst>
      </pc:sldChg>
      <pc:sldChg chg="addSp delSp modSp mod">
        <pc:chgData name="Ajitesh Parihar" userId="118e4b2d-89c4-4a9f-819d-3f0e6195bf3a" providerId="ADAL" clId="{A7585BB9-AB82-4B8C-983D-48C1F06B7AD3}" dt="2025-01-24T11:54:06.685" v="252" actId="26606"/>
        <pc:sldMkLst>
          <pc:docMk/>
          <pc:sldMk cId="2622210272" sldId="258"/>
        </pc:sldMkLst>
      </pc:sldChg>
      <pc:sldChg chg="del">
        <pc:chgData name="Ajitesh Parihar" userId="118e4b2d-89c4-4a9f-819d-3f0e6195bf3a" providerId="ADAL" clId="{A7585BB9-AB82-4B8C-983D-48C1F06B7AD3}" dt="2025-01-24T11:57:32.447" v="289" actId="47"/>
        <pc:sldMkLst>
          <pc:docMk/>
          <pc:sldMk cId="3081933375" sldId="259"/>
        </pc:sldMkLst>
      </pc:sldChg>
      <pc:sldChg chg="del">
        <pc:chgData name="Ajitesh Parihar" userId="118e4b2d-89c4-4a9f-819d-3f0e6195bf3a" providerId="ADAL" clId="{A7585BB9-AB82-4B8C-983D-48C1F06B7AD3}" dt="2025-01-24T11:57:33.226" v="290" actId="47"/>
        <pc:sldMkLst>
          <pc:docMk/>
          <pc:sldMk cId="2645563716" sldId="260"/>
        </pc:sldMkLst>
      </pc:sldChg>
      <pc:sldChg chg="del">
        <pc:chgData name="Ajitesh Parihar" userId="118e4b2d-89c4-4a9f-819d-3f0e6195bf3a" providerId="ADAL" clId="{A7585BB9-AB82-4B8C-983D-48C1F06B7AD3}" dt="2025-01-24T12:00:02.627" v="291" actId="47"/>
        <pc:sldMkLst>
          <pc:docMk/>
          <pc:sldMk cId="64721474" sldId="261"/>
        </pc:sldMkLst>
      </pc:sldChg>
      <pc:sldChg chg="del">
        <pc:chgData name="Ajitesh Parihar" userId="118e4b2d-89c4-4a9f-819d-3f0e6195bf3a" providerId="ADAL" clId="{A7585BB9-AB82-4B8C-983D-48C1F06B7AD3}" dt="2025-01-24T12:00:03.421" v="292" actId="47"/>
        <pc:sldMkLst>
          <pc:docMk/>
          <pc:sldMk cId="2528607843" sldId="262"/>
        </pc:sldMkLst>
      </pc:sldChg>
      <pc:sldChg chg="del">
        <pc:chgData name="Ajitesh Parihar" userId="118e4b2d-89c4-4a9f-819d-3f0e6195bf3a" providerId="ADAL" clId="{A7585BB9-AB82-4B8C-983D-48C1F06B7AD3}" dt="2025-01-24T12:00:04.213" v="293" actId="47"/>
        <pc:sldMkLst>
          <pc:docMk/>
          <pc:sldMk cId="2229326365" sldId="263"/>
        </pc:sldMkLst>
      </pc:sldChg>
      <pc:sldChg chg="del">
        <pc:chgData name="Ajitesh Parihar" userId="118e4b2d-89c4-4a9f-819d-3f0e6195bf3a" providerId="ADAL" clId="{A7585BB9-AB82-4B8C-983D-48C1F06B7AD3}" dt="2025-01-24T12:00:05.182" v="294" actId="47"/>
        <pc:sldMkLst>
          <pc:docMk/>
          <pc:sldMk cId="3139743666" sldId="264"/>
        </pc:sldMkLst>
      </pc:sldChg>
      <pc:sldChg chg="del">
        <pc:chgData name="Ajitesh Parihar" userId="118e4b2d-89c4-4a9f-819d-3f0e6195bf3a" providerId="ADAL" clId="{A7585BB9-AB82-4B8C-983D-48C1F06B7AD3}" dt="2025-01-24T12:00:06.031" v="295" actId="47"/>
        <pc:sldMkLst>
          <pc:docMk/>
          <pc:sldMk cId="2741795154" sldId="265"/>
        </pc:sldMkLst>
      </pc:sldChg>
      <pc:sldChg chg="del">
        <pc:chgData name="Ajitesh Parihar" userId="118e4b2d-89c4-4a9f-819d-3f0e6195bf3a" providerId="ADAL" clId="{A7585BB9-AB82-4B8C-983D-48C1F06B7AD3}" dt="2025-01-24T12:00:10.167" v="298" actId="47"/>
        <pc:sldMkLst>
          <pc:docMk/>
          <pc:sldMk cId="1021933933" sldId="266"/>
        </pc:sldMkLst>
      </pc:sldChg>
      <pc:sldChg chg="del">
        <pc:chgData name="Ajitesh Parihar" userId="118e4b2d-89c4-4a9f-819d-3f0e6195bf3a" providerId="ADAL" clId="{A7585BB9-AB82-4B8C-983D-48C1F06B7AD3}" dt="2025-01-24T12:00:11.306" v="299" actId="47"/>
        <pc:sldMkLst>
          <pc:docMk/>
          <pc:sldMk cId="4041569053" sldId="267"/>
        </pc:sldMkLst>
      </pc:sldChg>
      <pc:sldChg chg="del">
        <pc:chgData name="Ajitesh Parihar" userId="118e4b2d-89c4-4a9f-819d-3f0e6195bf3a" providerId="ADAL" clId="{A7585BB9-AB82-4B8C-983D-48C1F06B7AD3}" dt="2025-01-24T12:00:11.792" v="300" actId="47"/>
        <pc:sldMkLst>
          <pc:docMk/>
          <pc:sldMk cId="2906989307" sldId="268"/>
        </pc:sldMkLst>
      </pc:sldChg>
      <pc:sldChg chg="del">
        <pc:chgData name="Ajitesh Parihar" userId="118e4b2d-89c4-4a9f-819d-3f0e6195bf3a" providerId="ADAL" clId="{A7585BB9-AB82-4B8C-983D-48C1F06B7AD3}" dt="2025-01-24T12:00:12.224" v="301" actId="47"/>
        <pc:sldMkLst>
          <pc:docMk/>
          <pc:sldMk cId="1315511359" sldId="269"/>
        </pc:sldMkLst>
      </pc:sldChg>
      <pc:sldChg chg="del">
        <pc:chgData name="Ajitesh Parihar" userId="118e4b2d-89c4-4a9f-819d-3f0e6195bf3a" providerId="ADAL" clId="{A7585BB9-AB82-4B8C-983D-48C1F06B7AD3}" dt="2025-01-24T12:00:12.849" v="302" actId="47"/>
        <pc:sldMkLst>
          <pc:docMk/>
          <pc:sldMk cId="2486011500" sldId="270"/>
        </pc:sldMkLst>
      </pc:sldChg>
      <pc:sldChg chg="addSp delSp modSp new add del mod setBg modNotesTx">
        <pc:chgData name="Ajitesh Parihar" userId="118e4b2d-89c4-4a9f-819d-3f0e6195bf3a" providerId="ADAL" clId="{A7585BB9-AB82-4B8C-983D-48C1F06B7AD3}" dt="2025-01-24T12:00:08.437" v="297" actId="47"/>
        <pc:sldMkLst>
          <pc:docMk/>
          <pc:sldMk cId="4248530660" sldId="272"/>
        </pc:sldMkLst>
        <pc:spChg chg="mod">
          <ac:chgData name="Ajitesh Parihar" userId="118e4b2d-89c4-4a9f-819d-3f0e6195bf3a" providerId="ADAL" clId="{A7585BB9-AB82-4B8C-983D-48C1F06B7AD3}" dt="2025-01-24T11:57:22.820" v="288" actId="26606"/>
          <ac:spMkLst>
            <pc:docMk/>
            <pc:sldMk cId="4248530660" sldId="272"/>
            <ac:spMk id="2" creationId="{38CA4DBB-92B5-CDF7-2217-26E1E6F81BD8}"/>
          </ac:spMkLst>
        </pc:spChg>
        <pc:picChg chg="add">
          <ac:chgData name="Ajitesh Parihar" userId="118e4b2d-89c4-4a9f-819d-3f0e6195bf3a" providerId="ADAL" clId="{A7585BB9-AB82-4B8C-983D-48C1F06B7AD3}" dt="2025-01-24T11:57:22.820" v="288" actId="26606"/>
          <ac:picMkLst>
            <pc:docMk/>
            <pc:sldMk cId="4248530660" sldId="272"/>
            <ac:picMk id="8" creationId="{152373A8-8252-6C25-B903-D241357AC1D8}"/>
          </ac:picMkLst>
        </pc:picChg>
      </pc:sldChg>
      <pc:sldChg chg="addSp delSp modSp add mod">
        <pc:chgData name="Ajitesh Parihar" userId="118e4b2d-89c4-4a9f-819d-3f0e6195bf3a" providerId="ADAL" clId="{A7585BB9-AB82-4B8C-983D-48C1F06B7AD3}" dt="2025-01-24T11:56:53.333" v="279" actId="18131"/>
        <pc:sldMkLst>
          <pc:docMk/>
          <pc:sldMk cId="3211799818" sldId="273"/>
        </pc:sldMkLst>
      </pc:sldChg>
      <pc:sldChg chg="addSp modSp add mod setBg modNotesTx">
        <pc:chgData name="Ajitesh Parihar" userId="118e4b2d-89c4-4a9f-819d-3f0e6195bf3a" providerId="ADAL" clId="{A7585BB9-AB82-4B8C-983D-48C1F06B7AD3}" dt="2025-01-24T12:06:09.209" v="332" actId="20577"/>
        <pc:sldMkLst>
          <pc:docMk/>
          <pc:sldMk cId="919612805" sldId="274"/>
        </pc:sldMkLst>
        <pc:spChg chg="mod">
          <ac:chgData name="Ajitesh Parihar" userId="118e4b2d-89c4-4a9f-819d-3f0e6195bf3a" providerId="ADAL" clId="{A7585BB9-AB82-4B8C-983D-48C1F06B7AD3}" dt="2025-01-24T12:06:04.821" v="331" actId="255"/>
          <ac:spMkLst>
            <pc:docMk/>
            <pc:sldMk cId="919612805" sldId="274"/>
            <ac:spMk id="2" creationId="{38784EED-2E05-732C-EA7D-9BDEEC0F4A82}"/>
          </ac:spMkLst>
        </pc:spChg>
        <pc:spChg chg="add mod">
          <ac:chgData name="Ajitesh Parihar" userId="118e4b2d-89c4-4a9f-819d-3f0e6195bf3a" providerId="ADAL" clId="{A7585BB9-AB82-4B8C-983D-48C1F06B7AD3}" dt="2025-01-24T12:06:00.670" v="330" actId="255"/>
          <ac:spMkLst>
            <pc:docMk/>
            <pc:sldMk cId="919612805" sldId="274"/>
            <ac:spMk id="3" creationId="{A9C607AF-A0D4-13EA-8615-68980E235700}"/>
          </ac:spMkLst>
        </pc:spChg>
        <pc:picChg chg="mod">
          <ac:chgData name="Ajitesh Parihar" userId="118e4b2d-89c4-4a9f-819d-3f0e6195bf3a" providerId="ADAL" clId="{A7585BB9-AB82-4B8C-983D-48C1F06B7AD3}" dt="2025-01-24T12:05:50.054" v="329" actId="26606"/>
          <ac:picMkLst>
            <pc:docMk/>
            <pc:sldMk cId="919612805" sldId="274"/>
            <ac:picMk id="8" creationId="{BA485735-A536-FF27-2092-240C06A5CB33}"/>
          </ac:picMkLst>
        </pc:picChg>
      </pc:sldChg>
      <pc:sldChg chg="addSp modSp add mod">
        <pc:chgData name="Ajitesh Parihar" userId="118e4b2d-89c4-4a9f-819d-3f0e6195bf3a" providerId="ADAL" clId="{A7585BB9-AB82-4B8C-983D-48C1F06B7AD3}" dt="2025-01-24T12:07:15.891" v="369" actId="20577"/>
        <pc:sldMkLst>
          <pc:docMk/>
          <pc:sldMk cId="1026072177" sldId="275"/>
        </pc:sldMkLst>
        <pc:spChg chg="mod">
          <ac:chgData name="Ajitesh Parihar" userId="118e4b2d-89c4-4a9f-819d-3f0e6195bf3a" providerId="ADAL" clId="{A7585BB9-AB82-4B8C-983D-48C1F06B7AD3}" dt="2025-01-24T12:06:45.352" v="342" actId="20577"/>
          <ac:spMkLst>
            <pc:docMk/>
            <pc:sldMk cId="1026072177" sldId="275"/>
            <ac:spMk id="2" creationId="{02FDF77B-97D5-7C51-6B8A-37C7C4DBD9FD}"/>
          </ac:spMkLst>
        </pc:spChg>
        <pc:spChg chg="mod">
          <ac:chgData name="Ajitesh Parihar" userId="118e4b2d-89c4-4a9f-819d-3f0e6195bf3a" providerId="ADAL" clId="{A7585BB9-AB82-4B8C-983D-48C1F06B7AD3}" dt="2025-01-24T12:07:15.891" v="369" actId="20577"/>
          <ac:spMkLst>
            <pc:docMk/>
            <pc:sldMk cId="1026072177" sldId="275"/>
            <ac:spMk id="3" creationId="{E444E5BA-0ADD-F282-A05E-E628E02A5BE3}"/>
          </ac:spMkLst>
        </pc:spChg>
      </pc:sldChg>
      <pc:sldChg chg="modSp add mod">
        <pc:chgData name="Ajitesh Parihar" userId="118e4b2d-89c4-4a9f-819d-3f0e6195bf3a" providerId="ADAL" clId="{A7585BB9-AB82-4B8C-983D-48C1F06B7AD3}" dt="2025-01-24T12:09:11.687" v="452" actId="20577"/>
        <pc:sldMkLst>
          <pc:docMk/>
          <pc:sldMk cId="3087497431" sldId="276"/>
        </pc:sldMkLst>
        <pc:spChg chg="mod">
          <ac:chgData name="Ajitesh Parihar" userId="118e4b2d-89c4-4a9f-819d-3f0e6195bf3a" providerId="ADAL" clId="{A7585BB9-AB82-4B8C-983D-48C1F06B7AD3}" dt="2025-01-24T12:08:19.546" v="376"/>
          <ac:spMkLst>
            <pc:docMk/>
            <pc:sldMk cId="3087497431" sldId="276"/>
            <ac:spMk id="2" creationId="{8C200AD0-7DA3-EC40-D115-0A3048BEE24D}"/>
          </ac:spMkLst>
        </pc:spChg>
        <pc:spChg chg="mod">
          <ac:chgData name="Ajitesh Parihar" userId="118e4b2d-89c4-4a9f-819d-3f0e6195bf3a" providerId="ADAL" clId="{A7585BB9-AB82-4B8C-983D-48C1F06B7AD3}" dt="2025-01-24T12:09:11.687" v="452" actId="20577"/>
          <ac:spMkLst>
            <pc:docMk/>
            <pc:sldMk cId="3087497431" sldId="276"/>
            <ac:spMk id="3" creationId="{CF51DC1D-CBE7-4133-2B0F-1594A2E171FE}"/>
          </ac:spMkLst>
        </pc:spChg>
      </pc:sldChg>
      <pc:sldChg chg="modSp add mod">
        <pc:chgData name="Ajitesh Parihar" userId="118e4b2d-89c4-4a9f-819d-3f0e6195bf3a" providerId="ADAL" clId="{A7585BB9-AB82-4B8C-983D-48C1F06B7AD3}" dt="2025-01-24T12:09:59.957" v="475" actId="255"/>
        <pc:sldMkLst>
          <pc:docMk/>
          <pc:sldMk cId="2552763938" sldId="277"/>
        </pc:sldMkLst>
        <pc:spChg chg="mod">
          <ac:chgData name="Ajitesh Parihar" userId="118e4b2d-89c4-4a9f-819d-3f0e6195bf3a" providerId="ADAL" clId="{A7585BB9-AB82-4B8C-983D-48C1F06B7AD3}" dt="2025-01-24T12:09:33.651" v="456"/>
          <ac:spMkLst>
            <pc:docMk/>
            <pc:sldMk cId="2552763938" sldId="277"/>
            <ac:spMk id="2" creationId="{6255526E-C26E-7294-BB19-DA4CAED4BB03}"/>
          </ac:spMkLst>
        </pc:spChg>
      </pc:sldChg>
      <pc:sldChg chg="modSp add mod ord">
        <pc:chgData name="Ajitesh Parihar" userId="118e4b2d-89c4-4a9f-819d-3f0e6195bf3a" providerId="ADAL" clId="{A7585BB9-AB82-4B8C-983D-48C1F06B7AD3}" dt="2025-01-24T12:13:03.670" v="483"/>
        <pc:sldMkLst>
          <pc:docMk/>
          <pc:sldMk cId="4000478044" sldId="278"/>
        </pc:sldMkLst>
        <pc:spChg chg="mod">
          <ac:chgData name="Ajitesh Parihar" userId="118e4b2d-89c4-4a9f-819d-3f0e6195bf3a" providerId="ADAL" clId="{A7585BB9-AB82-4B8C-983D-48C1F06B7AD3}" dt="2025-01-24T12:12:55.619" v="481"/>
          <ac:spMkLst>
            <pc:docMk/>
            <pc:sldMk cId="4000478044" sldId="278"/>
            <ac:spMk id="2" creationId="{F768E60E-4735-72C9-6F7C-647A9BFF3EEC}"/>
          </ac:spMkLst>
        </pc:spChg>
        <pc:spChg chg="mod">
          <ac:chgData name="Ajitesh Parihar" userId="118e4b2d-89c4-4a9f-819d-3f0e6195bf3a" providerId="ADAL" clId="{A7585BB9-AB82-4B8C-983D-48C1F06B7AD3}" dt="2025-01-24T12:13:03.670" v="483"/>
          <ac:spMkLst>
            <pc:docMk/>
            <pc:sldMk cId="4000478044" sldId="278"/>
            <ac:spMk id="3" creationId="{CE94E0E8-00F6-DE9A-6E3A-0DEDC2423D31}"/>
          </ac:spMkLst>
        </pc:spChg>
      </pc:sldChg>
    </pc:docChg>
  </pc:docChgLst>
  <pc:docChgLst>
    <pc:chgData name="Ajitesh Parihar" userId="118e4b2d-89c4-4a9f-819d-3f0e6195bf3a" providerId="ADAL" clId="{02F7B286-F6B7-4C96-B493-408CD45E6859}"/>
    <pc:docChg chg="undo redo custSel addSld delSld modSld addMainMaster delMainMaster">
      <pc:chgData name="Ajitesh Parihar" userId="118e4b2d-89c4-4a9f-819d-3f0e6195bf3a" providerId="ADAL" clId="{02F7B286-F6B7-4C96-B493-408CD45E6859}" dt="2025-01-24T11:36:51.109" v="2551" actId="26606"/>
      <pc:docMkLst>
        <pc:docMk/>
      </pc:docMkLst>
      <pc:sldChg chg="addSp delSp modSp new mod setBg modClrScheme chgLayout">
        <pc:chgData name="Ajitesh Parihar" userId="118e4b2d-89c4-4a9f-819d-3f0e6195bf3a" providerId="ADAL" clId="{02F7B286-F6B7-4C96-B493-408CD45E6859}" dt="2025-01-24T10:20:13.018" v="529" actId="20577"/>
        <pc:sldMkLst>
          <pc:docMk/>
          <pc:sldMk cId="3765152272" sldId="256"/>
        </pc:sldMkLst>
        <pc:spChg chg="mod">
          <ac:chgData name="Ajitesh Parihar" userId="118e4b2d-89c4-4a9f-819d-3f0e6195bf3a" providerId="ADAL" clId="{02F7B286-F6B7-4C96-B493-408CD45E6859}" dt="2025-01-24T10:20:13.018" v="529" actId="20577"/>
          <ac:spMkLst>
            <pc:docMk/>
            <pc:sldMk cId="3765152272" sldId="256"/>
            <ac:spMk id="2" creationId="{1A15C9EC-1C2D-3A61-2887-7A843E068BA8}"/>
          </ac:spMkLst>
        </pc:spChg>
        <pc:spChg chg="mod">
          <ac:chgData name="Ajitesh Parihar" userId="118e4b2d-89c4-4a9f-819d-3f0e6195bf3a" providerId="ADAL" clId="{02F7B286-F6B7-4C96-B493-408CD45E6859}" dt="2025-01-24T10:19:57.295" v="525" actId="1076"/>
          <ac:spMkLst>
            <pc:docMk/>
            <pc:sldMk cId="3765152272" sldId="256"/>
            <ac:spMk id="3" creationId="{05FB9BE4-0A36-89D0-DB3A-1CA68CDFFCF0}"/>
          </ac:spMkLst>
        </pc:spChg>
        <pc:spChg chg="add">
          <ac:chgData name="Ajitesh Parihar" userId="118e4b2d-89c4-4a9f-819d-3f0e6195bf3a" providerId="ADAL" clId="{02F7B286-F6B7-4C96-B493-408CD45E6859}" dt="2025-01-24T09:27:06.196" v="19" actId="26606"/>
          <ac:spMkLst>
            <pc:docMk/>
            <pc:sldMk cId="3765152272" sldId="256"/>
            <ac:spMk id="9" creationId="{BD32A07D-C646-4CC0-BA93-76707E707231}"/>
          </ac:spMkLst>
        </pc:spChg>
        <pc:picChg chg="add mod">
          <ac:chgData name="Ajitesh Parihar" userId="118e4b2d-89c4-4a9f-819d-3f0e6195bf3a" providerId="ADAL" clId="{02F7B286-F6B7-4C96-B493-408CD45E6859}" dt="2025-01-24T09:30:27.705" v="61" actId="1076"/>
          <ac:picMkLst>
            <pc:docMk/>
            <pc:sldMk cId="3765152272" sldId="256"/>
            <ac:picMk id="8" creationId="{A1947154-4A2F-AA20-4798-127B15637DE2}"/>
          </ac:picMkLst>
        </pc:picChg>
      </pc:sldChg>
      <pc:sldChg chg="addSp delSp modSp new mod setBg modNotesTx">
        <pc:chgData name="Ajitesh Parihar" userId="118e4b2d-89c4-4a9f-819d-3f0e6195bf3a" providerId="ADAL" clId="{02F7B286-F6B7-4C96-B493-408CD45E6859}" dt="2025-01-24T09:41:54.849" v="135" actId="1076"/>
        <pc:sldMkLst>
          <pc:docMk/>
          <pc:sldMk cId="3204724560" sldId="257"/>
        </pc:sldMkLst>
      </pc:sldChg>
      <pc:sldChg chg="new del">
        <pc:chgData name="Ajitesh Parihar" userId="118e4b2d-89c4-4a9f-819d-3f0e6195bf3a" providerId="ADAL" clId="{02F7B286-F6B7-4C96-B493-408CD45E6859}" dt="2025-01-24T09:41:11.075" v="131" actId="680"/>
        <pc:sldMkLst>
          <pc:docMk/>
          <pc:sldMk cId="1507054404" sldId="258"/>
        </pc:sldMkLst>
      </pc:sldChg>
      <pc:sldChg chg="addSp delSp modSp new mod setBg modNotesTx">
        <pc:chgData name="Ajitesh Parihar" userId="118e4b2d-89c4-4a9f-819d-3f0e6195bf3a" providerId="ADAL" clId="{02F7B286-F6B7-4C96-B493-408CD45E6859}" dt="2025-01-24T09:51:40.500" v="203" actId="20577"/>
        <pc:sldMkLst>
          <pc:docMk/>
          <pc:sldMk cId="2622210272" sldId="258"/>
        </pc:sldMkLst>
      </pc:sldChg>
      <pc:sldChg chg="addSp delSp modSp new mod setBg modNotesTx">
        <pc:chgData name="Ajitesh Parihar" userId="118e4b2d-89c4-4a9f-819d-3f0e6195bf3a" providerId="ADAL" clId="{02F7B286-F6B7-4C96-B493-408CD45E6859}" dt="2025-01-24T09:49:51.760" v="159" actId="1076"/>
        <pc:sldMkLst>
          <pc:docMk/>
          <pc:sldMk cId="3081933375" sldId="259"/>
        </pc:sldMkLst>
      </pc:sldChg>
      <pc:sldChg chg="addSp modSp new mod setBg modNotesTx">
        <pc:chgData name="Ajitesh Parihar" userId="118e4b2d-89c4-4a9f-819d-3f0e6195bf3a" providerId="ADAL" clId="{02F7B286-F6B7-4C96-B493-408CD45E6859}" dt="2025-01-24T09:59:11.534" v="239" actId="26606"/>
        <pc:sldMkLst>
          <pc:docMk/>
          <pc:sldMk cId="2645563716" sldId="260"/>
        </pc:sldMkLst>
      </pc:sldChg>
      <pc:sldChg chg="addSp delSp modSp new mod setBg modNotesTx">
        <pc:chgData name="Ajitesh Parihar" userId="118e4b2d-89c4-4a9f-819d-3f0e6195bf3a" providerId="ADAL" clId="{02F7B286-F6B7-4C96-B493-408CD45E6859}" dt="2025-01-24T10:02:19.207" v="268" actId="1076"/>
        <pc:sldMkLst>
          <pc:docMk/>
          <pc:sldMk cId="64721474" sldId="261"/>
        </pc:sldMkLst>
      </pc:sldChg>
      <pc:sldChg chg="addSp delSp modSp new mod setBg modNotesTx">
        <pc:chgData name="Ajitesh Parihar" userId="118e4b2d-89c4-4a9f-819d-3f0e6195bf3a" providerId="ADAL" clId="{02F7B286-F6B7-4C96-B493-408CD45E6859}" dt="2025-01-24T10:07:16.440" v="331" actId="14100"/>
        <pc:sldMkLst>
          <pc:docMk/>
          <pc:sldMk cId="2528607843" sldId="262"/>
        </pc:sldMkLst>
      </pc:sldChg>
      <pc:sldChg chg="addSp modSp new mod setBg modNotesTx">
        <pc:chgData name="Ajitesh Parihar" userId="118e4b2d-89c4-4a9f-819d-3f0e6195bf3a" providerId="ADAL" clId="{02F7B286-F6B7-4C96-B493-408CD45E6859}" dt="2025-01-24T10:11:45.407" v="409" actId="26606"/>
        <pc:sldMkLst>
          <pc:docMk/>
          <pc:sldMk cId="2229326365" sldId="263"/>
        </pc:sldMkLst>
      </pc:sldChg>
      <pc:sldChg chg="addSp delSp modSp new mod setBg modNotesTx">
        <pc:chgData name="Ajitesh Parihar" userId="118e4b2d-89c4-4a9f-819d-3f0e6195bf3a" providerId="ADAL" clId="{02F7B286-F6B7-4C96-B493-408CD45E6859}" dt="2025-01-24T10:16:38.615" v="521" actId="1076"/>
        <pc:sldMkLst>
          <pc:docMk/>
          <pc:sldMk cId="3139743666" sldId="264"/>
        </pc:sldMkLst>
      </pc:sldChg>
      <pc:sldChg chg="addSp delSp modSp new mod setBg modNotesTx">
        <pc:chgData name="Ajitesh Parihar" userId="118e4b2d-89c4-4a9f-819d-3f0e6195bf3a" providerId="ADAL" clId="{02F7B286-F6B7-4C96-B493-408CD45E6859}" dt="2025-01-24T11:33:38.795" v="2500" actId="20577"/>
        <pc:sldMkLst>
          <pc:docMk/>
          <pc:sldMk cId="2741795154" sldId="265"/>
        </pc:sldMkLst>
      </pc:sldChg>
      <pc:sldChg chg="addSp delSp modSp new mod setBg modNotesTx">
        <pc:chgData name="Ajitesh Parihar" userId="118e4b2d-89c4-4a9f-819d-3f0e6195bf3a" providerId="ADAL" clId="{02F7B286-F6B7-4C96-B493-408CD45E6859}" dt="2025-01-24T10:55:26.603" v="788" actId="20577"/>
        <pc:sldMkLst>
          <pc:docMk/>
          <pc:sldMk cId="1021933933" sldId="266"/>
        </pc:sldMkLst>
      </pc:sldChg>
      <pc:sldChg chg="addSp delSp modSp new mod setBg modNotesTx">
        <pc:chgData name="Ajitesh Parihar" userId="118e4b2d-89c4-4a9f-819d-3f0e6195bf3a" providerId="ADAL" clId="{02F7B286-F6B7-4C96-B493-408CD45E6859}" dt="2025-01-24T11:08:56.398" v="1336" actId="20577"/>
        <pc:sldMkLst>
          <pc:docMk/>
          <pc:sldMk cId="4041569053" sldId="267"/>
        </pc:sldMkLst>
      </pc:sldChg>
      <pc:sldChg chg="addSp modSp new mod setBg modNotesTx">
        <pc:chgData name="Ajitesh Parihar" userId="118e4b2d-89c4-4a9f-819d-3f0e6195bf3a" providerId="ADAL" clId="{02F7B286-F6B7-4C96-B493-408CD45E6859}" dt="2025-01-24T11:13:42.736" v="1649" actId="26606"/>
        <pc:sldMkLst>
          <pc:docMk/>
          <pc:sldMk cId="2906989307" sldId="268"/>
        </pc:sldMkLst>
      </pc:sldChg>
      <pc:sldChg chg="addSp delSp modSp new mod setBg modNotesTx">
        <pc:chgData name="Ajitesh Parihar" userId="118e4b2d-89c4-4a9f-819d-3f0e6195bf3a" providerId="ADAL" clId="{02F7B286-F6B7-4C96-B493-408CD45E6859}" dt="2025-01-24T11:26:03.741" v="1952" actId="1076"/>
        <pc:sldMkLst>
          <pc:docMk/>
          <pc:sldMk cId="1315511359" sldId="269"/>
        </pc:sldMkLst>
      </pc:sldChg>
      <pc:sldChg chg="addSp delSp modSp new mod setBg modNotesTx">
        <pc:chgData name="Ajitesh Parihar" userId="118e4b2d-89c4-4a9f-819d-3f0e6195bf3a" providerId="ADAL" clId="{02F7B286-F6B7-4C96-B493-408CD45E6859}" dt="2025-01-24T11:31:57.955" v="2490" actId="20577"/>
        <pc:sldMkLst>
          <pc:docMk/>
          <pc:sldMk cId="2486011500" sldId="270"/>
        </pc:sldMkLst>
      </pc:sldChg>
      <pc:sldChg chg="addSp modSp new mod setBg">
        <pc:chgData name="Ajitesh Parihar" userId="118e4b2d-89c4-4a9f-819d-3f0e6195bf3a" providerId="ADAL" clId="{02F7B286-F6B7-4C96-B493-408CD45E6859}" dt="2025-01-24T11:36:51.109" v="2551" actId="26606"/>
        <pc:sldMkLst>
          <pc:docMk/>
          <pc:sldMk cId="734094296" sldId="271"/>
        </pc:sldMkLst>
        <pc:spChg chg="mod ord">
          <ac:chgData name="Ajitesh Parihar" userId="118e4b2d-89c4-4a9f-819d-3f0e6195bf3a" providerId="ADAL" clId="{02F7B286-F6B7-4C96-B493-408CD45E6859}" dt="2025-01-24T11:36:51.109" v="2551" actId="26606"/>
          <ac:spMkLst>
            <pc:docMk/>
            <pc:sldMk cId="734094296" sldId="271"/>
            <ac:spMk id="2" creationId="{22151BF6-1A9C-5CFF-E8CD-1C08671B6693}"/>
          </ac:spMkLst>
        </pc:spChg>
        <pc:spChg chg="mod">
          <ac:chgData name="Ajitesh Parihar" userId="118e4b2d-89c4-4a9f-819d-3f0e6195bf3a" providerId="ADAL" clId="{02F7B286-F6B7-4C96-B493-408CD45E6859}" dt="2025-01-24T11:36:51.109" v="2551" actId="26606"/>
          <ac:spMkLst>
            <pc:docMk/>
            <pc:sldMk cId="734094296" sldId="271"/>
            <ac:spMk id="3" creationId="{F437E5ED-1C40-62B5-E623-54386028DB9C}"/>
          </ac:spMkLst>
        </pc:spChg>
        <pc:spChg chg="add">
          <ac:chgData name="Ajitesh Parihar" userId="118e4b2d-89c4-4a9f-819d-3f0e6195bf3a" providerId="ADAL" clId="{02F7B286-F6B7-4C96-B493-408CD45E6859}" dt="2025-01-24T11:36:51.109" v="2551" actId="26606"/>
          <ac:spMkLst>
            <pc:docMk/>
            <pc:sldMk cId="734094296" sldId="271"/>
            <ac:spMk id="8" creationId="{8DEB9D55-38C8-45B4-BB2D-4FDBBDB08C37}"/>
          </ac:spMkLst>
        </pc:spChg>
        <pc:spChg chg="add">
          <ac:chgData name="Ajitesh Parihar" userId="118e4b2d-89c4-4a9f-819d-3f0e6195bf3a" providerId="ADAL" clId="{02F7B286-F6B7-4C96-B493-408CD45E6859}" dt="2025-01-24T11:36:51.109" v="2551" actId="26606"/>
          <ac:spMkLst>
            <pc:docMk/>
            <pc:sldMk cId="734094296" sldId="271"/>
            <ac:spMk id="10" creationId="{B40DDA79-7866-468E-A33D-D8341D900EC5}"/>
          </ac:spMkLst>
        </pc:spChg>
      </pc:sldChg>
      <pc:sldMasterChg chg="del addSldLayout delSldLayout">
        <pc:chgData name="Ajitesh Parihar" userId="118e4b2d-89c4-4a9f-819d-3f0e6195bf3a" providerId="ADAL" clId="{02F7B286-F6B7-4C96-B493-408CD45E6859}" dt="2025-01-24T09:27:06.196" v="19" actId="26606"/>
        <pc:sldMasterMkLst>
          <pc:docMk/>
          <pc:sldMasterMk cId="1011923462" sldId="2147483648"/>
        </pc:sldMasterMkLst>
        <pc:sldLayoutChg chg="add del">
          <pc:chgData name="Ajitesh Parihar" userId="118e4b2d-89c4-4a9f-819d-3f0e6195bf3a" providerId="ADAL" clId="{02F7B286-F6B7-4C96-B493-408CD45E6859}" dt="2025-01-24T09:27:06.196" v="19" actId="26606"/>
          <pc:sldLayoutMkLst>
            <pc:docMk/>
            <pc:sldMasterMk cId="1011923462" sldId="2147483648"/>
            <pc:sldLayoutMk cId="1570844013" sldId="2147483649"/>
          </pc:sldLayoutMkLst>
        </pc:sldLayoutChg>
      </pc:sldMasterChg>
      <pc:sldMasterChg chg="add addSldLayout">
        <pc:chgData name="Ajitesh Parihar" userId="118e4b2d-89c4-4a9f-819d-3f0e6195bf3a" providerId="ADAL" clId="{02F7B286-F6B7-4C96-B493-408CD45E6859}" dt="2025-01-24T09:27:06.196" v="19" actId="26606"/>
        <pc:sldMasterMkLst>
          <pc:docMk/>
          <pc:sldMasterMk cId="391016953" sldId="2147483718"/>
        </pc:sldMasterMkLst>
        <pc:sldLayoutChg chg="add">
          <pc:chgData name="Ajitesh Parihar" userId="118e4b2d-89c4-4a9f-819d-3f0e6195bf3a" providerId="ADAL" clId="{02F7B286-F6B7-4C96-B493-408CD45E6859}" dt="2025-01-24T09:27:06.196" v="19" actId="26606"/>
          <pc:sldLayoutMkLst>
            <pc:docMk/>
            <pc:sldMasterMk cId="391016953" sldId="2147483718"/>
            <pc:sldLayoutMk cId="218900071" sldId="2147483701"/>
          </pc:sldLayoutMkLst>
        </pc:sldLayoutChg>
        <pc:sldLayoutChg chg="add">
          <pc:chgData name="Ajitesh Parihar" userId="118e4b2d-89c4-4a9f-819d-3f0e6195bf3a" providerId="ADAL" clId="{02F7B286-F6B7-4C96-B493-408CD45E6859}" dt="2025-01-24T09:27:06.196" v="19" actId="26606"/>
          <pc:sldLayoutMkLst>
            <pc:docMk/>
            <pc:sldMasterMk cId="391016953" sldId="2147483718"/>
            <pc:sldLayoutMk cId="3754929266" sldId="2147483702"/>
          </pc:sldLayoutMkLst>
        </pc:sldLayoutChg>
        <pc:sldLayoutChg chg="add">
          <pc:chgData name="Ajitesh Parihar" userId="118e4b2d-89c4-4a9f-819d-3f0e6195bf3a" providerId="ADAL" clId="{02F7B286-F6B7-4C96-B493-408CD45E6859}" dt="2025-01-24T09:27:06.196" v="19" actId="26606"/>
          <pc:sldLayoutMkLst>
            <pc:docMk/>
            <pc:sldMasterMk cId="391016953" sldId="2147483718"/>
            <pc:sldLayoutMk cId="872160764" sldId="2147483703"/>
          </pc:sldLayoutMkLst>
        </pc:sldLayoutChg>
        <pc:sldLayoutChg chg="add">
          <pc:chgData name="Ajitesh Parihar" userId="118e4b2d-89c4-4a9f-819d-3f0e6195bf3a" providerId="ADAL" clId="{02F7B286-F6B7-4C96-B493-408CD45E6859}" dt="2025-01-24T09:27:06.196" v="19" actId="26606"/>
          <pc:sldLayoutMkLst>
            <pc:docMk/>
            <pc:sldMasterMk cId="391016953" sldId="2147483718"/>
            <pc:sldLayoutMk cId="2035717568" sldId="2147483704"/>
          </pc:sldLayoutMkLst>
        </pc:sldLayoutChg>
        <pc:sldLayoutChg chg="add">
          <pc:chgData name="Ajitesh Parihar" userId="118e4b2d-89c4-4a9f-819d-3f0e6195bf3a" providerId="ADAL" clId="{02F7B286-F6B7-4C96-B493-408CD45E6859}" dt="2025-01-24T09:27:06.196" v="19" actId="26606"/>
          <pc:sldLayoutMkLst>
            <pc:docMk/>
            <pc:sldMasterMk cId="391016953" sldId="2147483718"/>
            <pc:sldLayoutMk cId="3170886636" sldId="2147483705"/>
          </pc:sldLayoutMkLst>
        </pc:sldLayoutChg>
        <pc:sldLayoutChg chg="add">
          <pc:chgData name="Ajitesh Parihar" userId="118e4b2d-89c4-4a9f-819d-3f0e6195bf3a" providerId="ADAL" clId="{02F7B286-F6B7-4C96-B493-408CD45E6859}" dt="2025-01-24T09:27:06.196" v="19" actId="26606"/>
          <pc:sldLayoutMkLst>
            <pc:docMk/>
            <pc:sldMasterMk cId="391016953" sldId="2147483718"/>
            <pc:sldLayoutMk cId="1892796097" sldId="2147483706"/>
          </pc:sldLayoutMkLst>
        </pc:sldLayoutChg>
        <pc:sldLayoutChg chg="add">
          <pc:chgData name="Ajitesh Parihar" userId="118e4b2d-89c4-4a9f-819d-3f0e6195bf3a" providerId="ADAL" clId="{02F7B286-F6B7-4C96-B493-408CD45E6859}" dt="2025-01-24T09:27:06.196" v="19" actId="26606"/>
          <pc:sldLayoutMkLst>
            <pc:docMk/>
            <pc:sldMasterMk cId="391016953" sldId="2147483718"/>
            <pc:sldLayoutMk cId="801247619" sldId="2147483707"/>
          </pc:sldLayoutMkLst>
        </pc:sldLayoutChg>
        <pc:sldLayoutChg chg="add">
          <pc:chgData name="Ajitesh Parihar" userId="118e4b2d-89c4-4a9f-819d-3f0e6195bf3a" providerId="ADAL" clId="{02F7B286-F6B7-4C96-B493-408CD45E6859}" dt="2025-01-24T09:27:06.196" v="19" actId="26606"/>
          <pc:sldLayoutMkLst>
            <pc:docMk/>
            <pc:sldMasterMk cId="391016953" sldId="2147483718"/>
            <pc:sldLayoutMk cId="1390025606" sldId="2147483708"/>
          </pc:sldLayoutMkLst>
        </pc:sldLayoutChg>
        <pc:sldLayoutChg chg="add">
          <pc:chgData name="Ajitesh Parihar" userId="118e4b2d-89c4-4a9f-819d-3f0e6195bf3a" providerId="ADAL" clId="{02F7B286-F6B7-4C96-B493-408CD45E6859}" dt="2025-01-24T09:27:06.196" v="19" actId="26606"/>
          <pc:sldLayoutMkLst>
            <pc:docMk/>
            <pc:sldMasterMk cId="391016953" sldId="2147483718"/>
            <pc:sldLayoutMk cId="3697109939" sldId="2147483709"/>
          </pc:sldLayoutMkLst>
        </pc:sldLayoutChg>
        <pc:sldLayoutChg chg="add">
          <pc:chgData name="Ajitesh Parihar" userId="118e4b2d-89c4-4a9f-819d-3f0e6195bf3a" providerId="ADAL" clId="{02F7B286-F6B7-4C96-B493-408CD45E6859}" dt="2025-01-24T09:27:06.196" v="19" actId="26606"/>
          <pc:sldLayoutMkLst>
            <pc:docMk/>
            <pc:sldMasterMk cId="391016953" sldId="2147483718"/>
            <pc:sldLayoutMk cId="308988332" sldId="2147483710"/>
          </pc:sldLayoutMkLst>
        </pc:sldLayoutChg>
        <pc:sldLayoutChg chg="add">
          <pc:chgData name="Ajitesh Parihar" userId="118e4b2d-89c4-4a9f-819d-3f0e6195bf3a" providerId="ADAL" clId="{02F7B286-F6B7-4C96-B493-408CD45E6859}" dt="2025-01-24T09:27:06.196" v="19" actId="26606"/>
          <pc:sldLayoutMkLst>
            <pc:docMk/>
            <pc:sldMasterMk cId="391016953" sldId="2147483718"/>
            <pc:sldLayoutMk cId="754776839" sldId="2147483711"/>
          </pc:sldLayoutMkLst>
        </pc:sldLayoutChg>
        <pc:sldLayoutChg chg="add">
          <pc:chgData name="Ajitesh Parihar" userId="118e4b2d-89c4-4a9f-819d-3f0e6195bf3a" providerId="ADAL" clId="{02F7B286-F6B7-4C96-B493-408CD45E6859}" dt="2025-01-24T09:27:06.196" v="19" actId="26606"/>
          <pc:sldLayoutMkLst>
            <pc:docMk/>
            <pc:sldMasterMk cId="391016953" sldId="2147483718"/>
            <pc:sldLayoutMk cId="651949496" sldId="2147483712"/>
          </pc:sldLayoutMkLst>
        </pc:sldLayoutChg>
        <pc:sldLayoutChg chg="add">
          <pc:chgData name="Ajitesh Parihar" userId="118e4b2d-89c4-4a9f-819d-3f0e6195bf3a" providerId="ADAL" clId="{02F7B286-F6B7-4C96-B493-408CD45E6859}" dt="2025-01-24T09:27:06.196" v="19" actId="26606"/>
          <pc:sldLayoutMkLst>
            <pc:docMk/>
            <pc:sldMasterMk cId="391016953" sldId="2147483718"/>
            <pc:sldLayoutMk cId="1905043281" sldId="2147483713"/>
          </pc:sldLayoutMkLst>
        </pc:sldLayoutChg>
        <pc:sldLayoutChg chg="add">
          <pc:chgData name="Ajitesh Parihar" userId="118e4b2d-89c4-4a9f-819d-3f0e6195bf3a" providerId="ADAL" clId="{02F7B286-F6B7-4C96-B493-408CD45E6859}" dt="2025-01-24T09:27:06.196" v="19" actId="26606"/>
          <pc:sldLayoutMkLst>
            <pc:docMk/>
            <pc:sldMasterMk cId="391016953" sldId="2147483718"/>
            <pc:sldLayoutMk cId="2001314164" sldId="2147483714"/>
          </pc:sldLayoutMkLst>
        </pc:sldLayoutChg>
        <pc:sldLayoutChg chg="add">
          <pc:chgData name="Ajitesh Parihar" userId="118e4b2d-89c4-4a9f-819d-3f0e6195bf3a" providerId="ADAL" clId="{02F7B286-F6B7-4C96-B493-408CD45E6859}" dt="2025-01-24T09:27:06.196" v="19" actId="26606"/>
          <pc:sldLayoutMkLst>
            <pc:docMk/>
            <pc:sldMasterMk cId="391016953" sldId="2147483718"/>
            <pc:sldLayoutMk cId="1448175466" sldId="2147483715"/>
          </pc:sldLayoutMkLst>
        </pc:sldLayoutChg>
        <pc:sldLayoutChg chg="add">
          <pc:chgData name="Ajitesh Parihar" userId="118e4b2d-89c4-4a9f-819d-3f0e6195bf3a" providerId="ADAL" clId="{02F7B286-F6B7-4C96-B493-408CD45E6859}" dt="2025-01-24T09:27:06.196" v="19" actId="26606"/>
          <pc:sldLayoutMkLst>
            <pc:docMk/>
            <pc:sldMasterMk cId="391016953" sldId="2147483718"/>
            <pc:sldLayoutMk cId="2355703897" sldId="2147483716"/>
          </pc:sldLayoutMkLst>
        </pc:sldLayoutChg>
        <pc:sldLayoutChg chg="add">
          <pc:chgData name="Ajitesh Parihar" userId="118e4b2d-89c4-4a9f-819d-3f0e6195bf3a" providerId="ADAL" clId="{02F7B286-F6B7-4C96-B493-408CD45E6859}" dt="2025-01-24T09:27:06.196" v="19" actId="26606"/>
          <pc:sldLayoutMkLst>
            <pc:docMk/>
            <pc:sldMasterMk cId="391016953" sldId="2147483718"/>
            <pc:sldLayoutMk cId="1632722671" sldId="214748371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592DAB-249C-49AB-83E2-77257A954339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F40373-6DEA-4B67-9CC0-E7C8A0B17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503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23D737-46E5-57BE-CD36-9109660428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7C14CF-CF6E-DCD1-9511-86D4B7FF17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B2F939-E762-E5DD-052A-9581AD412C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It accelerates the process of discovery;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It maximizes capacity for each project;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It helps even small users achieve high levels of academic and global impact.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My problem takes too long ⟶ more/faster computation</a:t>
            </a:r>
          </a:p>
          <a:p>
            <a:r>
              <a:rPr lang="en-US" dirty="0"/>
              <a:t>My problem is too big ⟶ more memory</a:t>
            </a:r>
          </a:p>
          <a:p>
            <a:r>
              <a:rPr lang="en-US" dirty="0"/>
              <a:t>My data is too big ⟶ more storage</a:t>
            </a:r>
          </a:p>
          <a:p>
            <a:endParaRPr lang="en-US" dirty="0"/>
          </a:p>
          <a:p>
            <a:r>
              <a:rPr lang="en-US" dirty="0"/>
              <a:t>Computational Fluid Dynamics</a:t>
            </a:r>
          </a:p>
          <a:p>
            <a:r>
              <a:rPr lang="en-US" dirty="0"/>
              <a:t>Molecular Dynamics and N-Body Simulations</a:t>
            </a:r>
          </a:p>
          <a:p>
            <a:r>
              <a:rPr lang="en-US" dirty="0"/>
              <a:t>Smooth Particle Hydrodynamics</a:t>
            </a:r>
          </a:p>
          <a:p>
            <a:r>
              <a:rPr lang="en-US" dirty="0"/>
              <a:t>Monte Carlo Simulations</a:t>
            </a:r>
          </a:p>
          <a:p>
            <a:r>
              <a:rPr lang="en-US" dirty="0"/>
              <a:t>Computational Quantum Chemistry</a:t>
            </a:r>
          </a:p>
          <a:p>
            <a:r>
              <a:rPr lang="en-US" dirty="0"/>
              <a:t>Bioinformatics</a:t>
            </a:r>
          </a:p>
          <a:p>
            <a:r>
              <a:rPr lang="en-US" dirty="0"/>
              <a:t>Digital Humanities</a:t>
            </a:r>
          </a:p>
          <a:p>
            <a:r>
              <a:rPr lang="en-US" dirty="0"/>
              <a:t>Data Science and Machine Learning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153394-736B-6DB1-884C-3B675DE571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F40373-6DEA-4B67-9CC0-E7C8A0B179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4562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D5BF4A-FD5C-5AA8-1A51-5F23AA7FD9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483F0F-991A-2D26-6024-0186913551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BACA38-325C-CF78-7751-3DA88F810C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791BDB-8EA0-1813-D21B-AA613A6B99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F40373-6DEA-4B67-9CC0-E7C8A0B179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03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A3AF95-CF94-7B72-6A29-0DCF048E30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67151F-4D6A-A21E-39EE-853B8E95FA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E1B8E2-03F2-4A85-B253-4FCF696FD1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6E900-3AF2-3A31-B56B-95EF5706B7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F40373-6DEA-4B67-9CC0-E7C8A0B1790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1620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A98624-A0EB-9520-D8CB-AC83C3A035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E6814F-50D1-9ED1-77F9-F43D13380E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F63155-E97F-91BB-8C5F-3F86F60B96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0F2B05-3FD2-69CD-7D92-1B620F6FA5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F40373-6DEA-4B67-9CC0-E7C8A0B1790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250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586210-07E8-8970-E25D-DA5169F9E6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D1FC77-3590-61E3-F865-948050E83C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78B24B-3AC3-9BA5-920E-7BDB9E7843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2CDF78-F014-9E9B-60EF-69228A5DB0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F40373-6DEA-4B67-9CC0-E7C8A0B1790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8835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DBCF85-1DF2-DBBD-50C9-C87B03B9EC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CE5472-487A-6421-AFF0-FB68B5BFD3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2FC89D-D7F4-AE59-18A1-78735C4A28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49B616-64DE-BB5C-6862-F36DC2CD59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F40373-6DEA-4B67-9CC0-E7C8A0B1790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23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F40373-6DEA-4B67-9CC0-E7C8A0B1790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400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142AE1-3020-DFE7-58F9-2D4312F5F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548E43-BA9E-93AB-3024-AA0F3AD450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C1CF40-2151-EA98-F572-2B979ED70B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7B48AC-94EA-D7F7-BEDA-36552260FC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F40373-6DEA-4B67-9CC0-E7C8A0B179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061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4F3A52-6747-1610-F6B4-C5EDC4E480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A30C6F-B1F7-AA1A-BEEB-68DDA53C44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1C44FC-FBD7-4694-D1EB-8943277006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733C3E-3AAB-A943-5F46-B82329D781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F40373-6DEA-4B67-9CC0-E7C8A0B179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969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CA434A-57B4-E7D3-7E96-A3A58617C7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0C1742-A9B2-6525-9C99-BA0D7BA462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D09EBC-E9CA-6D56-92FA-31492402A9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A4209-46FD-744E-E82E-C914CE28EF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F40373-6DEA-4B67-9CC0-E7C8A0B179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875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D16863-29B0-75A7-4AB8-9CDCBCBEDD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A23B27-AA02-2B3A-9317-F8E4F75E5D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563106-D064-FD1A-A3EF-DFA25A1140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39D2D4-BB4A-647B-FB3D-698D2BC126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F40373-6DEA-4B67-9CC0-E7C8A0B179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403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64AA03-1428-8ABA-B670-819B61B48F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F0978A-047E-C337-68C4-D6E25377D4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00C564-9D2E-CE3E-1FB8-B4E837575A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5125F6-C666-61D0-405F-4ECC4A5C88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F40373-6DEA-4B67-9CC0-E7C8A0B179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951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16C78F-A7AF-CFEC-5468-4AE5E81BED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834E6D-FF4D-8F36-F35F-F61D984DE8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21EC2B-8207-2123-04DA-985688A1EF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71F50F-5D46-B84F-FA3D-93D326CACE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F40373-6DEA-4B67-9CC0-E7C8A0B179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385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4F78EB-4493-E9A5-F3DB-5C1D071DD9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7EA48A-134D-8840-DEB0-E609A73EC7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139149-130C-C7C9-D331-0140E92A8F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B548A3-DE94-C549-F1F3-0B22BC69F8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F40373-6DEA-4B67-9CC0-E7C8A0B179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8892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 researcher from our group is working on cybersecurity education using gamification.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F40373-6DEA-4B67-9CC0-E7C8A0B179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012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2/20/2025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703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2/20/2025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025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2/20/2025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109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2/20/2025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8175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2/20/2025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88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2/20/2025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76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2/20/2025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9494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2/20/2025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043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2/20/2025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314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2/20/2025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722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2/20/2025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00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2/20/2025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929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2/20/2025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160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2/20/2025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717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2/20/2025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886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2/20/2025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796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2/20/2025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247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2/20/2025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169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5" r:id="rId12"/>
    <p:sldLayoutId id="2147483710" r:id="rId13"/>
    <p:sldLayoutId id="2147483711" r:id="rId14"/>
    <p:sldLayoutId id="2147483712" r:id="rId15"/>
    <p:sldLayoutId id="2147483713" r:id="rId16"/>
    <p:sldLayoutId id="2147483714" r:id="rId17"/>
  </p:sldLayoutIdLst>
  <p:hf sldNum="0" hdr="0" ftr="0" dt="0"/>
  <p:txStyles>
    <p:titleStyle>
      <a:lvl1pPr algn="ctr" defTabSz="457200" rtl="0" eaLnBrk="1" latinLnBrk="0" hangingPunct="1">
        <a:lnSpc>
          <a:spcPct val="100000"/>
        </a:lnSpc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D32A07D-C646-4CC0-BA93-76707E707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15C9EC-1C2D-3A61-2887-7A843E068B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3206" y="-70550"/>
            <a:ext cx="4283243" cy="3255677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600" dirty="0"/>
              <a:t>Introduction to High Performance Computing (HPC)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FB9BE4-0A36-89D0-DB3A-1CA68CDFFC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73411" y="3672874"/>
            <a:ext cx="3382831" cy="1185333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en-US" dirty="0">
                <a:solidFill>
                  <a:srgbClr val="B69D7A"/>
                </a:solidFill>
              </a:rPr>
              <a:t>- Ajitesh Parihar,</a:t>
            </a:r>
          </a:p>
          <a:p>
            <a:pPr algn="r"/>
            <a:r>
              <a:rPr lang="en-US" dirty="0">
                <a:solidFill>
                  <a:srgbClr val="B69D7A"/>
                </a:solidFill>
              </a:rPr>
              <a:t>Okanagan College</a:t>
            </a:r>
          </a:p>
          <a:p>
            <a:pPr algn="r"/>
            <a:r>
              <a:rPr lang="en-US" dirty="0">
                <a:solidFill>
                  <a:srgbClr val="B69D7A"/>
                </a:solidFill>
              </a:rPr>
              <a:t>02/20/2025</a:t>
            </a:r>
          </a:p>
        </p:txBody>
      </p:sp>
      <p:pic>
        <p:nvPicPr>
          <p:cNvPr id="8" name="Picture 7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A1947154-4A2F-AA20-4798-127B15637D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73" y="635267"/>
            <a:ext cx="5589327" cy="558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152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ifferent colored question marks">
            <a:extLst>
              <a:ext uri="{FF2B5EF4-FFF2-40B4-BE49-F238E27FC236}">
                <a16:creationId xmlns:a16="http://schemas.microsoft.com/office/drawing/2014/main" id="{152373A8-8252-6C25-B903-D241357AC1D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CA4DBB-92B5-CDF7-2217-26E1E6F81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693" y="1769540"/>
            <a:ext cx="9440034" cy="18288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Quiz!</a:t>
            </a:r>
          </a:p>
        </p:txBody>
      </p:sp>
    </p:spTree>
    <p:extLst>
      <p:ext uri="{BB962C8B-B14F-4D97-AF65-F5344CB8AC3E}">
        <p14:creationId xmlns:p14="http://schemas.microsoft.com/office/powerpoint/2010/main" val="4248530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32921D-44CF-1538-D26A-8A65B1B36B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ifferent colored question marks">
            <a:extLst>
              <a:ext uri="{FF2B5EF4-FFF2-40B4-BE49-F238E27FC236}">
                <a16:creationId xmlns:a16="http://schemas.microsoft.com/office/drawing/2014/main" id="{BA485735-A536-FF27-2092-240C06A5CB3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784EED-2E05-732C-EA7D-9BDEEC0F4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dirty="0"/>
              <a:t>Question 1: </a:t>
            </a:r>
            <a:br>
              <a:rPr lang="en-US" sz="4400" dirty="0"/>
            </a:br>
            <a:r>
              <a:rPr lang="en-US" sz="4400" dirty="0"/>
              <a:t>What does HPC stand for?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C607AF-A0D4-13EA-8615-68980E235700}"/>
              </a:ext>
            </a:extLst>
          </p:cNvPr>
          <p:cNvSpPr txBox="1"/>
          <p:nvPr/>
        </p:nvSpPr>
        <p:spPr>
          <a:xfrm>
            <a:off x="913795" y="2076450"/>
            <a:ext cx="10353762" cy="37147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</a:pPr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A) High-Performance Computing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</a:pPr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B) Hyper Parallel Clusters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</a:pPr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C) High Power Computing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</a:pPr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D) Hybrid Processing Core</a:t>
            </a:r>
          </a:p>
        </p:txBody>
      </p:sp>
    </p:spTree>
    <p:extLst>
      <p:ext uri="{BB962C8B-B14F-4D97-AF65-F5344CB8AC3E}">
        <p14:creationId xmlns:p14="http://schemas.microsoft.com/office/powerpoint/2010/main" val="919612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559BBC-E1A9-031C-CBBE-4E4007C1DE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ifferent colored question marks">
            <a:extLst>
              <a:ext uri="{FF2B5EF4-FFF2-40B4-BE49-F238E27FC236}">
                <a16:creationId xmlns:a16="http://schemas.microsoft.com/office/drawing/2014/main" id="{4F6FC07B-A146-72B9-D26A-B39EA93795F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FDF77B-97D5-7C51-6B8A-37C7C4DBD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dirty="0"/>
              <a:t>Question 2: </a:t>
            </a:r>
            <a:br>
              <a:rPr lang="en-US" sz="4400" dirty="0"/>
            </a:br>
            <a:r>
              <a:rPr lang="en-US" sz="4400" dirty="0"/>
              <a:t>Which HPC cluster managed by the Digital Research Alliance of Canada is in BC?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44E5BA-0ADD-F282-A05E-E628E02A5BE3}"/>
              </a:ext>
            </a:extLst>
          </p:cNvPr>
          <p:cNvSpPr txBox="1"/>
          <p:nvPr/>
        </p:nvSpPr>
        <p:spPr>
          <a:xfrm>
            <a:off x="913795" y="2076450"/>
            <a:ext cx="10353762" cy="37147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</a:pPr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A) Cedar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</a:pPr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B) Titan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</a:pPr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C) Summit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</a:pPr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D) </a:t>
            </a:r>
            <a:r>
              <a:rPr lang="en-US" sz="28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Fugaku</a:t>
            </a:r>
            <a:endParaRPr lang="en-US" sz="28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6072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BAC520-E27D-055A-367B-0D371DB170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ifferent colored question marks">
            <a:extLst>
              <a:ext uri="{FF2B5EF4-FFF2-40B4-BE49-F238E27FC236}">
                <a16:creationId xmlns:a16="http://schemas.microsoft.com/office/drawing/2014/main" id="{FB4013B4-3FEF-90C9-3BD0-8AFD3D97C94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55526E-C26E-7294-BB19-DA4CAED4B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dirty="0"/>
              <a:t>Question 3: </a:t>
            </a:r>
            <a:br>
              <a:rPr lang="en-US" sz="4400" dirty="0"/>
            </a:br>
            <a:r>
              <a:rPr lang="en-US" sz="4400" dirty="0"/>
              <a:t>What is the main advantage of using parallel computing in HPC?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1DDB8D-B867-9BE5-5D41-4FBCE1BD9989}"/>
              </a:ext>
            </a:extLst>
          </p:cNvPr>
          <p:cNvSpPr txBox="1"/>
          <p:nvPr/>
        </p:nvSpPr>
        <p:spPr>
          <a:xfrm>
            <a:off x="913795" y="2076450"/>
            <a:ext cx="10353762" cy="37147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</a:pPr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A) It reduces computation time by running tasks simultaneously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</a:pPr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B) It increases storage capacity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</a:pPr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C) It makes debugging easier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</a:pPr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D) It replaces the need for a scheduler</a:t>
            </a:r>
          </a:p>
        </p:txBody>
      </p:sp>
    </p:spTree>
    <p:extLst>
      <p:ext uri="{BB962C8B-B14F-4D97-AF65-F5344CB8AC3E}">
        <p14:creationId xmlns:p14="http://schemas.microsoft.com/office/powerpoint/2010/main" val="2552763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BAD471-DB1B-5D65-5EF7-39691FF5A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ifferent colored question marks">
            <a:extLst>
              <a:ext uri="{FF2B5EF4-FFF2-40B4-BE49-F238E27FC236}">
                <a16:creationId xmlns:a16="http://schemas.microsoft.com/office/drawing/2014/main" id="{AA9AD602-956F-16D6-B617-95823CF1716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200AD0-7DA3-EC40-D115-0A3048BEE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dirty="0"/>
              <a:t>Question 4: </a:t>
            </a:r>
            <a:br>
              <a:rPr lang="en-US" sz="4400" dirty="0"/>
            </a:br>
            <a:r>
              <a:rPr lang="en-US" sz="4400" dirty="0"/>
              <a:t>What command is used to submit a job to </a:t>
            </a:r>
            <a:r>
              <a:rPr lang="en-US" sz="4400" dirty="0" err="1"/>
              <a:t>Slurm</a:t>
            </a:r>
            <a:r>
              <a:rPr lang="en-US" sz="4400" dirty="0"/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51DC1D-CBE7-4133-2B0F-1594A2E171FE}"/>
              </a:ext>
            </a:extLst>
          </p:cNvPr>
          <p:cNvSpPr txBox="1"/>
          <p:nvPr/>
        </p:nvSpPr>
        <p:spPr>
          <a:xfrm>
            <a:off x="913795" y="2076450"/>
            <a:ext cx="10353762" cy="37147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</a:pPr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A) </a:t>
            </a:r>
            <a:r>
              <a:rPr lang="en-US" sz="28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squeue</a:t>
            </a:r>
            <a:endParaRPr lang="en-US" sz="28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</a:pPr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B) </a:t>
            </a:r>
            <a:r>
              <a:rPr lang="en-US" sz="28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sbatch</a:t>
            </a:r>
            <a:endParaRPr lang="en-US" sz="28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</a:pPr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C) </a:t>
            </a:r>
            <a:r>
              <a:rPr lang="en-US" sz="28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scancel</a:t>
            </a:r>
            <a:endParaRPr lang="en-US" sz="28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</a:pPr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D) ssh</a:t>
            </a:r>
          </a:p>
        </p:txBody>
      </p:sp>
    </p:spTree>
    <p:extLst>
      <p:ext uri="{BB962C8B-B14F-4D97-AF65-F5344CB8AC3E}">
        <p14:creationId xmlns:p14="http://schemas.microsoft.com/office/powerpoint/2010/main" val="3087497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949A93-F145-12B8-98FE-1EE03267FD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ifferent colored question marks">
            <a:extLst>
              <a:ext uri="{FF2B5EF4-FFF2-40B4-BE49-F238E27FC236}">
                <a16:creationId xmlns:a16="http://schemas.microsoft.com/office/drawing/2014/main" id="{BABE879C-8AF6-9E16-DE0A-04325BAD9D0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68E60E-4735-72C9-6F7C-647A9BFF3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dirty="0"/>
              <a:t>Question 5:</a:t>
            </a:r>
            <a:br>
              <a:rPr lang="en-US" sz="4400" dirty="0"/>
            </a:br>
            <a:r>
              <a:rPr lang="en-US" sz="4400" dirty="0"/>
              <a:t>What command is used to check the status of your </a:t>
            </a:r>
            <a:r>
              <a:rPr lang="en-US" sz="4400" dirty="0" err="1"/>
              <a:t>Slurm</a:t>
            </a:r>
            <a:r>
              <a:rPr lang="en-US" sz="4400" dirty="0"/>
              <a:t> jobs?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94E0E8-00F6-DE9A-6E3A-0DEDC2423D31}"/>
              </a:ext>
            </a:extLst>
          </p:cNvPr>
          <p:cNvSpPr txBox="1"/>
          <p:nvPr/>
        </p:nvSpPr>
        <p:spPr>
          <a:xfrm>
            <a:off x="913795" y="2076450"/>
            <a:ext cx="10353762" cy="37147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</a:pPr>
            <a:r>
              <a:rPr lang="it-IT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A) sbatch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</a:pPr>
            <a:r>
              <a:rPr lang="it-IT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B) sinfo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</a:pPr>
            <a:r>
              <a:rPr lang="it-IT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C) squeue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</a:pPr>
            <a:r>
              <a:rPr lang="it-IT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D) scancel</a:t>
            </a:r>
            <a:endParaRPr lang="en-US" sz="28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0478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EB9D55-38C8-45B4-BB2D-4FDBBDB08C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7E5ED-1C40-62B5-E623-54386028D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0013" y="4790049"/>
            <a:ext cx="9440862" cy="1018534"/>
          </a:xfrm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>
                <a:solidFill>
                  <a:schemeClr val="tx1"/>
                </a:solidFill>
              </a:rPr>
              <a:t>Any Questions?</a:t>
            </a:r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B40DDA79-7866-468E-A33D-D8341D900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67080"/>
          </a:xfrm>
          <a:custGeom>
            <a:avLst/>
            <a:gdLst>
              <a:gd name="connsiteX0" fmla="*/ 0 w 12192000"/>
              <a:gd name="connsiteY0" fmla="*/ 0 h 4567080"/>
              <a:gd name="connsiteX1" fmla="*/ 12192000 w 12192000"/>
              <a:gd name="connsiteY1" fmla="*/ 0 h 4567080"/>
              <a:gd name="connsiteX2" fmla="*/ 12192000 w 12192000"/>
              <a:gd name="connsiteY2" fmla="*/ 4040874 h 4567080"/>
              <a:gd name="connsiteX3" fmla="*/ 11707453 w 12192000"/>
              <a:gd name="connsiteY3" fmla="*/ 4125902 h 4567080"/>
              <a:gd name="connsiteX4" fmla="*/ 6090444 w 12192000"/>
              <a:gd name="connsiteY4" fmla="*/ 4567080 h 4567080"/>
              <a:gd name="connsiteX5" fmla="*/ 473435 w 12192000"/>
              <a:gd name="connsiteY5" fmla="*/ 4125902 h 4567080"/>
              <a:gd name="connsiteX6" fmla="*/ 0 w 12192000"/>
              <a:gd name="connsiteY6" fmla="*/ 4042824 h 4567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4567080">
                <a:moveTo>
                  <a:pt x="0" y="0"/>
                </a:moveTo>
                <a:lnTo>
                  <a:pt x="12192000" y="0"/>
                </a:lnTo>
                <a:lnTo>
                  <a:pt x="12192000" y="4040874"/>
                </a:lnTo>
                <a:lnTo>
                  <a:pt x="11707453" y="4125902"/>
                </a:lnTo>
                <a:cubicBezTo>
                  <a:pt x="9955980" y="4411316"/>
                  <a:pt x="8064085" y="4567080"/>
                  <a:pt x="6090444" y="4567080"/>
                </a:cubicBezTo>
                <a:cubicBezTo>
                  <a:pt x="4116804" y="4567080"/>
                  <a:pt x="2224908" y="4411316"/>
                  <a:pt x="473435" y="4125902"/>
                </a:cubicBezTo>
                <a:lnTo>
                  <a:pt x="0" y="4042824"/>
                </a:lnTo>
                <a:close/>
              </a:path>
            </a:pathLst>
          </a:cu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51BF6-1A9C-5CFF-E8CD-1C08671B6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013" y="1251284"/>
            <a:ext cx="9440862" cy="2458545"/>
          </a:xfrm>
          <a:effectLst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734094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635A9E-4C83-F722-9E07-521BBD1BDE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99C3D-0A46-D5A8-238C-6072D206C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599"/>
            <a:ext cx="5978072" cy="148115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Introduction to Advanced Research Computing (ARC)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03AE23-1131-52E7-ADB5-DA61C603B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279176"/>
            <a:ext cx="5978072" cy="3415672"/>
          </a:xfrm>
        </p:spPr>
        <p:txBody>
          <a:bodyPr anchor="ctr">
            <a:normAutofit/>
          </a:bodyPr>
          <a:lstStyle/>
          <a:p>
            <a:r>
              <a:rPr lang="en-US" dirty="0"/>
              <a:t>Speeds up complex simulations and data analysis.</a:t>
            </a:r>
          </a:p>
          <a:p>
            <a:r>
              <a:rPr lang="en-US" dirty="0"/>
              <a:t>Enables researchers to tackle large-scale problems.</a:t>
            </a:r>
          </a:p>
          <a:p>
            <a:r>
              <a:rPr lang="en-US" dirty="0"/>
              <a:t>Reduces computational time from months to days/hours.</a:t>
            </a:r>
          </a:p>
        </p:txBody>
      </p:sp>
      <p:pic>
        <p:nvPicPr>
          <p:cNvPr id="6" name="Picture 5" descr="Close-up of a server network panel with lights and cables">
            <a:extLst>
              <a:ext uri="{FF2B5EF4-FFF2-40B4-BE49-F238E27FC236}">
                <a16:creationId xmlns:a16="http://schemas.microsoft.com/office/drawing/2014/main" id="{31EB85AC-FE5E-5A29-6E96-EB0D21AD9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5" r="27785"/>
          <a:stretch/>
        </p:blipFill>
        <p:spPr>
          <a:xfrm>
            <a:off x="7620351" y="10"/>
            <a:ext cx="457164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797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046EC9-B137-83A8-3AA4-75FA86589E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350B0-218F-B14C-8C1D-C0E2C71F4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3802" y="656094"/>
            <a:ext cx="5978072" cy="148115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High-Performance Computing (HPC)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360C9C-6477-7C2B-9A19-1B70E24E4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9815" y="2465156"/>
            <a:ext cx="5978072" cy="3415672"/>
          </a:xfrm>
        </p:spPr>
        <p:txBody>
          <a:bodyPr anchor="ctr">
            <a:normAutofit/>
          </a:bodyPr>
          <a:lstStyle/>
          <a:p>
            <a:r>
              <a:rPr lang="en-US" dirty="0"/>
              <a:t>Uses parallel computing to solve complex problems.</a:t>
            </a:r>
          </a:p>
          <a:p>
            <a:r>
              <a:rPr lang="en-US" dirty="0"/>
              <a:t>Involves clusters of powerful nodes connected via high-speed networks.</a:t>
            </a:r>
          </a:p>
          <a:p>
            <a:r>
              <a:rPr lang="en-US" dirty="0"/>
              <a:t>Use accelerators like GPUs for massive parallel processing</a:t>
            </a:r>
          </a:p>
        </p:txBody>
      </p:sp>
      <p:pic>
        <p:nvPicPr>
          <p:cNvPr id="6" name="Picture 5" descr="Interior of server room">
            <a:extLst>
              <a:ext uri="{FF2B5EF4-FFF2-40B4-BE49-F238E27FC236}">
                <a16:creationId xmlns:a16="http://schemas.microsoft.com/office/drawing/2014/main" id="{80193481-7C4C-A028-EF2A-1B1D513A7E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12" r="27812"/>
          <a:stretch/>
        </p:blipFill>
        <p:spPr>
          <a:xfrm>
            <a:off x="0" y="10"/>
            <a:ext cx="457164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974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17A3B3-5541-7AC5-365A-6DFE23128A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AE022-E7CB-67F3-695B-E9401CA3B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599"/>
            <a:ext cx="5978072" cy="1481150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r>
              <a:rPr lang="en-US" dirty="0"/>
              <a:t>HPC in Canada: Digital Research Alliance Resources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DE58CE-17B3-30AA-AEFA-55E793CFF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279176"/>
            <a:ext cx="5978072" cy="3415672"/>
          </a:xfrm>
        </p:spPr>
        <p:txBody>
          <a:bodyPr anchor="ctr">
            <a:normAutofit/>
          </a:bodyPr>
          <a:lstStyle/>
          <a:p>
            <a:r>
              <a:rPr lang="en-US" dirty="0"/>
              <a:t>Cedar, Graham, </a:t>
            </a:r>
            <a:r>
              <a:rPr lang="en-US" dirty="0" err="1"/>
              <a:t>Narval</a:t>
            </a:r>
            <a:r>
              <a:rPr lang="en-US" dirty="0"/>
              <a:t>, </a:t>
            </a:r>
            <a:r>
              <a:rPr lang="en-US" dirty="0" err="1"/>
              <a:t>Béluga</a:t>
            </a:r>
            <a:r>
              <a:rPr lang="en-US" dirty="0"/>
              <a:t>, Niagara – Canada’s HPC clusters.</a:t>
            </a:r>
          </a:p>
          <a:p>
            <a:r>
              <a:rPr lang="en-US" dirty="0"/>
              <a:t>Supported by Compute Canada &amp; Digital Research Alliance of Canada.</a:t>
            </a:r>
          </a:p>
          <a:p>
            <a:r>
              <a:rPr lang="en-US" dirty="0"/>
              <a:t>Provides free access to Canadian researchers.</a:t>
            </a:r>
          </a:p>
        </p:txBody>
      </p:sp>
      <p:pic>
        <p:nvPicPr>
          <p:cNvPr id="6" name="Picture 5" descr="Abstract glowing blue wireframe">
            <a:extLst>
              <a:ext uri="{FF2B5EF4-FFF2-40B4-BE49-F238E27FC236}">
                <a16:creationId xmlns:a16="http://schemas.microsoft.com/office/drawing/2014/main" id="{1603B62B-74A5-094B-C969-5470D434F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3" r="28673"/>
          <a:stretch/>
        </p:blipFill>
        <p:spPr>
          <a:xfrm>
            <a:off x="7620351" y="10"/>
            <a:ext cx="457164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408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A29A68-7AA9-5912-FF16-15ADD09750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E70A317-DCED-4E80-AA2D-467D8702E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F4037D-3CD2-BD10-0E15-C55C9985F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791" y="835383"/>
            <a:ext cx="3382832" cy="349954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200"/>
              <a:t>The Ceder Cluster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D87845-294F-40CB-BC48-46455460D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5671" y="0"/>
            <a:ext cx="753632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DFAE3D5-070F-B64C-AD27-90E65A10F4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747751" y="1866665"/>
            <a:ext cx="7352167" cy="312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792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FB2674-1B8D-B4BC-D48F-EC51A66035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70A317-DCED-4E80-AA2D-467D8702E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D6BFF1-149F-4F27-07D0-FBDF5BD2A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791" y="835383"/>
            <a:ext cx="3382832" cy="349954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200"/>
              <a:t>The Ceder Cluster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D87845-294F-40CB-BC48-46455460D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5671" y="0"/>
            <a:ext cx="753632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6296D38-9565-5F8B-09F9-E528241D9F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856323" y="1980295"/>
            <a:ext cx="7135024" cy="333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851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036E09-027E-97B4-07D5-8622B31B4F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493F1-18D0-8212-F708-771CB1167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3802" y="656094"/>
            <a:ext cx="5978072" cy="148115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Knowledge required for using HPC resources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64F4F2-398A-1ED8-D5D6-19F2920E1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9815" y="2465156"/>
            <a:ext cx="5978072" cy="3415672"/>
          </a:xfrm>
        </p:spPr>
        <p:txBody>
          <a:bodyPr anchor="ctr">
            <a:normAutofit/>
          </a:bodyPr>
          <a:lstStyle/>
          <a:p>
            <a:r>
              <a:rPr lang="en-US" dirty="0"/>
              <a:t>SSH and SCP for remote connection and file transfer</a:t>
            </a:r>
          </a:p>
          <a:p>
            <a:r>
              <a:rPr lang="en-US" dirty="0"/>
              <a:t>SLURM to schedule jobs</a:t>
            </a:r>
          </a:p>
        </p:txBody>
      </p:sp>
      <p:pic>
        <p:nvPicPr>
          <p:cNvPr id="6" name="Picture 5" descr="Different science and technology icons on a green background">
            <a:extLst>
              <a:ext uri="{FF2B5EF4-FFF2-40B4-BE49-F238E27FC236}">
                <a16:creationId xmlns:a16="http://schemas.microsoft.com/office/drawing/2014/main" id="{B71E3760-D29D-4036-CB97-B86310782F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4" r="24964"/>
          <a:stretch/>
        </p:blipFill>
        <p:spPr>
          <a:xfrm>
            <a:off x="0" y="10"/>
            <a:ext cx="457164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78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FCA4B0-992E-F6F3-CB2B-9035E760FD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5CB840F-8E41-4CA5-B79B-25CC80AD2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868228-D127-402C-D819-F42F08398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6" y="643465"/>
            <a:ext cx="3382638" cy="1370605"/>
          </a:xfrm>
        </p:spPr>
        <p:txBody>
          <a:bodyPr vert="horz" lIns="91440" tIns="45720" rIns="91440" bIns="45720" rtlCol="0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000"/>
              <a:t>Slurm: The Job Scheduler for HPC Clusters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8C20B3-04CB-DCEB-6AC1-7AF79D78A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6" y="2247153"/>
            <a:ext cx="3358084" cy="3544046"/>
          </a:xfrm>
        </p:spPr>
        <p:txBody>
          <a:bodyPr>
            <a:normAutofit/>
          </a:bodyPr>
          <a:lstStyle/>
          <a:p>
            <a:r>
              <a:rPr lang="en-US" sz="1800"/>
              <a:t>An open-source scheduler that manages jobs on an HPC cluster.</a:t>
            </a:r>
          </a:p>
          <a:p>
            <a:r>
              <a:rPr lang="en-US" sz="1800"/>
              <a:t>Allocates resources efficiently and queues jobs for execution.</a:t>
            </a:r>
          </a:p>
          <a:p>
            <a:r>
              <a:rPr lang="en-US" sz="1800"/>
              <a:t>Allows users to request specific resources (CPU, memory, GPUs).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D30B6AE-518F-5F62-7F4C-200F5E6F73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302093"/>
              </p:ext>
            </p:extLst>
          </p:nvPr>
        </p:nvGraphicFramePr>
        <p:xfrm>
          <a:off x="4915348" y="1002299"/>
          <a:ext cx="6633184" cy="4430070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tableStyleId>{5C22544A-7EE6-4342-B048-85BDC9FD1C3A}</a:tableStyleId>
              </a:tblPr>
              <a:tblGrid>
                <a:gridCol w="1954403">
                  <a:extLst>
                    <a:ext uri="{9D8B030D-6E8A-4147-A177-3AD203B41FA5}">
                      <a16:colId xmlns:a16="http://schemas.microsoft.com/office/drawing/2014/main" val="4195018594"/>
                    </a:ext>
                  </a:extLst>
                </a:gridCol>
                <a:gridCol w="4678781">
                  <a:extLst>
                    <a:ext uri="{9D8B030D-6E8A-4147-A177-3AD203B41FA5}">
                      <a16:colId xmlns:a16="http://schemas.microsoft.com/office/drawing/2014/main" val="4194355416"/>
                    </a:ext>
                  </a:extLst>
                </a:gridCol>
              </a:tblGrid>
              <a:tr h="738345">
                <a:tc>
                  <a:txBody>
                    <a:bodyPr/>
                    <a:lstStyle/>
                    <a:p>
                      <a:r>
                        <a:rPr lang="en-US" sz="2400" b="0" cap="none" spc="0">
                          <a:solidFill>
                            <a:schemeClr val="bg1"/>
                          </a:solidFill>
                        </a:rPr>
                        <a:t>Command</a:t>
                      </a:r>
                    </a:p>
                  </a:txBody>
                  <a:tcPr marL="202785" marR="155988" marT="155988" marB="155988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cap="none" spc="0">
                          <a:solidFill>
                            <a:schemeClr val="bg1"/>
                          </a:solidFill>
                        </a:rPr>
                        <a:t>Description</a:t>
                      </a:r>
                    </a:p>
                  </a:txBody>
                  <a:tcPr marL="202785" marR="155988" marT="155988" marB="155988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6961011"/>
                  </a:ext>
                </a:extLst>
              </a:tr>
              <a:tr h="738345">
                <a:tc>
                  <a:txBody>
                    <a:bodyPr/>
                    <a:lstStyle/>
                    <a:p>
                      <a:r>
                        <a:rPr lang="en-US" sz="2400" cap="none" spc="0" err="1">
                          <a:solidFill>
                            <a:schemeClr val="tx1"/>
                          </a:solidFill>
                        </a:rPr>
                        <a:t>squeue</a:t>
                      </a:r>
                      <a:endParaRPr lang="en-US" sz="2400" cap="none" spc="0">
                        <a:solidFill>
                          <a:schemeClr val="tx1"/>
                        </a:solidFill>
                      </a:endParaRPr>
                    </a:p>
                  </a:txBody>
                  <a:tcPr marL="202785" marR="155988" marT="155988" marB="155988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cap="none" spc="0">
                          <a:solidFill>
                            <a:schemeClr val="tx1"/>
                          </a:solidFill>
                        </a:rPr>
                        <a:t>View job queue</a:t>
                      </a:r>
                    </a:p>
                  </a:txBody>
                  <a:tcPr marL="202785" marR="155988" marT="155988" marB="155988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574932"/>
                  </a:ext>
                </a:extLst>
              </a:tr>
              <a:tr h="738345">
                <a:tc>
                  <a:txBody>
                    <a:bodyPr/>
                    <a:lstStyle/>
                    <a:p>
                      <a:r>
                        <a:rPr lang="en-US" sz="2400" cap="none" spc="0" err="1">
                          <a:solidFill>
                            <a:schemeClr val="tx1"/>
                          </a:solidFill>
                        </a:rPr>
                        <a:t>sbatch</a:t>
                      </a:r>
                      <a:endParaRPr lang="en-US" sz="2400" cap="none" spc="0">
                        <a:solidFill>
                          <a:schemeClr val="tx1"/>
                        </a:solidFill>
                      </a:endParaRPr>
                    </a:p>
                  </a:txBody>
                  <a:tcPr marL="202785" marR="155988" marT="155988" marB="155988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cap="none" spc="0">
                          <a:solidFill>
                            <a:schemeClr val="tx1"/>
                          </a:solidFill>
                        </a:rPr>
                        <a:t>Submit a job script</a:t>
                      </a:r>
                    </a:p>
                  </a:txBody>
                  <a:tcPr marL="202785" marR="155988" marT="155988" marB="155988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109938"/>
                  </a:ext>
                </a:extLst>
              </a:tr>
              <a:tr h="738345">
                <a:tc>
                  <a:txBody>
                    <a:bodyPr/>
                    <a:lstStyle/>
                    <a:p>
                      <a:r>
                        <a:rPr lang="en-US" sz="2400" cap="none" spc="0" err="1">
                          <a:solidFill>
                            <a:schemeClr val="tx1"/>
                          </a:solidFill>
                        </a:rPr>
                        <a:t>salloc</a:t>
                      </a:r>
                      <a:endParaRPr lang="en-US" sz="2400" cap="none" spc="0">
                        <a:solidFill>
                          <a:schemeClr val="tx1"/>
                        </a:solidFill>
                      </a:endParaRPr>
                    </a:p>
                  </a:txBody>
                  <a:tcPr marL="202785" marR="155988" marT="155988" marB="155988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cap="none" spc="0">
                          <a:solidFill>
                            <a:schemeClr val="tx1"/>
                          </a:solidFill>
                        </a:rPr>
                        <a:t>Request an interactive session</a:t>
                      </a:r>
                    </a:p>
                  </a:txBody>
                  <a:tcPr marL="202785" marR="155988" marT="155988" marB="155988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3036717"/>
                  </a:ext>
                </a:extLst>
              </a:tr>
              <a:tr h="738345">
                <a:tc>
                  <a:txBody>
                    <a:bodyPr/>
                    <a:lstStyle/>
                    <a:p>
                      <a:r>
                        <a:rPr lang="en-US" sz="2400" cap="none" spc="0" err="1">
                          <a:solidFill>
                            <a:schemeClr val="tx1"/>
                          </a:solidFill>
                        </a:rPr>
                        <a:t>scancel</a:t>
                      </a:r>
                      <a:endParaRPr lang="en-US" sz="2400" cap="none" spc="0">
                        <a:solidFill>
                          <a:schemeClr val="tx1"/>
                        </a:solidFill>
                      </a:endParaRPr>
                    </a:p>
                  </a:txBody>
                  <a:tcPr marL="202785" marR="155988" marT="155988" marB="155988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cap="none" spc="0">
                          <a:solidFill>
                            <a:schemeClr val="tx1"/>
                          </a:solidFill>
                        </a:rPr>
                        <a:t>Cancel a job</a:t>
                      </a:r>
                    </a:p>
                  </a:txBody>
                  <a:tcPr marL="202785" marR="155988" marT="155988" marB="155988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006394"/>
                  </a:ext>
                </a:extLst>
              </a:tr>
              <a:tr h="738345">
                <a:tc>
                  <a:txBody>
                    <a:bodyPr/>
                    <a:lstStyle/>
                    <a:p>
                      <a:r>
                        <a:rPr lang="en-US" sz="2400" cap="none" spc="0" err="1">
                          <a:solidFill>
                            <a:schemeClr val="tx1"/>
                          </a:solidFill>
                        </a:rPr>
                        <a:t>sinfo</a:t>
                      </a:r>
                      <a:endParaRPr lang="en-US" sz="2400" cap="none" spc="0">
                        <a:solidFill>
                          <a:schemeClr val="tx1"/>
                        </a:solidFill>
                      </a:endParaRPr>
                    </a:p>
                  </a:txBody>
                  <a:tcPr marL="202785" marR="155988" marT="155988" marB="155988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cap="none" spc="0" dirty="0">
                          <a:solidFill>
                            <a:schemeClr val="tx1"/>
                          </a:solidFill>
                        </a:rPr>
                        <a:t>View node status</a:t>
                      </a:r>
                    </a:p>
                  </a:txBody>
                  <a:tcPr marL="202785" marR="155988" marT="155988" marB="155988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22754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8271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9277AE-F0CF-73FC-218B-615C6D45C0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E70A317-DCED-4E80-AA2D-467D8702E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3DC3B7-1AED-C5B8-24B6-275137CF7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791" y="835383"/>
            <a:ext cx="3382832" cy="349954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200"/>
              <a:t>Connecting to the Cluster and Scheduling a Job - Demo</a:t>
            </a:r>
          </a:p>
        </p:txBody>
      </p:sp>
      <p:pic>
        <p:nvPicPr>
          <p:cNvPr id="8" name="Content Placeholder 7" descr="Genetic code graphic">
            <a:extLst>
              <a:ext uri="{FF2B5EF4-FFF2-40B4-BE49-F238E27FC236}">
                <a16:creationId xmlns:a16="http://schemas.microsoft.com/office/drawing/2014/main" id="{762C6101-3E42-945F-DD50-B2AA57CBF5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7" r="-1" b="2809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4049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AnalogousFromLightSeedLeftStep">
      <a:dk1>
        <a:srgbClr val="000000"/>
      </a:dk1>
      <a:lt1>
        <a:srgbClr val="FFFFFF"/>
      </a:lt1>
      <a:dk2>
        <a:srgbClr val="41242B"/>
      </a:dk2>
      <a:lt2>
        <a:srgbClr val="E2E4E8"/>
      </a:lt2>
      <a:accent1>
        <a:srgbClr val="B69D7A"/>
      </a:accent1>
      <a:accent2>
        <a:srgbClr val="BA897F"/>
      </a:accent2>
      <a:accent3>
        <a:srgbClr val="C4929E"/>
      </a:accent3>
      <a:accent4>
        <a:srgbClr val="BA7FA6"/>
      </a:accent4>
      <a:accent5>
        <a:srgbClr val="C193C5"/>
      </a:accent5>
      <a:accent6>
        <a:srgbClr val="9D7FBA"/>
      </a:accent6>
      <a:hlink>
        <a:srgbClr val="6582AC"/>
      </a:hlink>
      <a:folHlink>
        <a:srgbClr val="7F7F7F"/>
      </a:folHlink>
    </a:clrScheme>
    <a:fontScheme name="Slate">
      <a:majorFont>
        <a:latin typeface="Gill Sans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F71AB3E5-E799-461E-8677-BCCEC4E3F49F}">
  <we:reference id="wa200005566" version="3.0.0.2" store="en-US" storeType="OMEX"/>
  <we:alternateReferences>
    <we:reference id="WA200005566" version="3.0.0.2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935</TotalTime>
  <Words>497</Words>
  <Application>Microsoft Office PowerPoint</Application>
  <PresentationFormat>Widescreen</PresentationFormat>
  <Paragraphs>99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Aptos</vt:lpstr>
      <vt:lpstr>Arial</vt:lpstr>
      <vt:lpstr>Gill Sans MT</vt:lpstr>
      <vt:lpstr>Wingdings 2</vt:lpstr>
      <vt:lpstr>SlateVTI</vt:lpstr>
      <vt:lpstr>Introduction to High Performance Computing (HPC)</vt:lpstr>
      <vt:lpstr>Introduction to Advanced Research Computing (ARC)</vt:lpstr>
      <vt:lpstr>High-Performance Computing (HPC)</vt:lpstr>
      <vt:lpstr>HPC in Canada: Digital Research Alliance Resources</vt:lpstr>
      <vt:lpstr>The Ceder Cluster</vt:lpstr>
      <vt:lpstr>The Ceder Cluster</vt:lpstr>
      <vt:lpstr>Knowledge required for using HPC resources</vt:lpstr>
      <vt:lpstr>Slurm: The Job Scheduler for HPC Clusters</vt:lpstr>
      <vt:lpstr>Connecting to the Cluster and Scheduling a Job - Demo</vt:lpstr>
      <vt:lpstr>Quiz!</vt:lpstr>
      <vt:lpstr>Question 1:  What does HPC stand for?</vt:lpstr>
      <vt:lpstr>Question 2:  Which HPC cluster managed by the Digital Research Alliance of Canada is in BC?</vt:lpstr>
      <vt:lpstr>Question 3:  What is the main advantage of using parallel computing in HPC?</vt:lpstr>
      <vt:lpstr>Question 4:  What command is used to submit a job to Slurm?</vt:lpstr>
      <vt:lpstr>Question 5: What command is used to check the status of your Slurm jobs?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Ajitesh Parihar</dc:creator>
  <cp:lastModifiedBy>Ajitesh Parihar</cp:lastModifiedBy>
  <cp:revision>1</cp:revision>
  <dcterms:created xsi:type="dcterms:W3CDTF">2025-01-24T00:07:26Z</dcterms:created>
  <dcterms:modified xsi:type="dcterms:W3CDTF">2025-02-20T19:14:08Z</dcterms:modified>
</cp:coreProperties>
</file>