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29"/>
  </p:notesMasterIdLst>
  <p:sldIdLst>
    <p:sldId id="256" r:id="rId2"/>
    <p:sldId id="273" r:id="rId3"/>
    <p:sldId id="283" r:id="rId4"/>
    <p:sldId id="279" r:id="rId5"/>
    <p:sldId id="282" r:id="rId6"/>
    <p:sldId id="291" r:id="rId7"/>
    <p:sldId id="280" r:id="rId8"/>
    <p:sldId id="281" r:id="rId9"/>
    <p:sldId id="285" r:id="rId10"/>
    <p:sldId id="287" r:id="rId11"/>
    <p:sldId id="288" r:id="rId12"/>
    <p:sldId id="289" r:id="rId13"/>
    <p:sldId id="290" r:id="rId14"/>
    <p:sldId id="292" r:id="rId15"/>
    <p:sldId id="293" r:id="rId16"/>
    <p:sldId id="294" r:id="rId17"/>
    <p:sldId id="295" r:id="rId18"/>
    <p:sldId id="272" r:id="rId19"/>
    <p:sldId id="297" r:id="rId20"/>
    <p:sldId id="274" r:id="rId21"/>
    <p:sldId id="275" r:id="rId22"/>
    <p:sldId id="276" r:id="rId23"/>
    <p:sldId id="277" r:id="rId24"/>
    <p:sldId id="278" r:id="rId25"/>
    <p:sldId id="296" r:id="rId26"/>
    <p:sldId id="298"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BD4F4D-D9B3-4BD5-BB24-3DC9EA1289B9}" v="62" dt="2025-02-20T14:49:04.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755" autoAdjust="0"/>
  </p:normalViewPr>
  <p:slideViewPr>
    <p:cSldViewPr snapToGrid="0">
      <p:cViewPr varScale="1">
        <p:scale>
          <a:sx n="62" d="100"/>
          <a:sy n="62" d="100"/>
        </p:scale>
        <p:origin x="17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jitesh Parihar" userId="118e4b2d-89c4-4a9f-819d-3f0e6195bf3a" providerId="ADAL" clId="{DABD4F4D-D9B3-4BD5-BB24-3DC9EA1289B9}"/>
    <pc:docChg chg="undo custSel addSld delSld modSld sldOrd">
      <pc:chgData name="Ajitesh Parihar" userId="118e4b2d-89c4-4a9f-819d-3f0e6195bf3a" providerId="ADAL" clId="{DABD4F4D-D9B3-4BD5-BB24-3DC9EA1289B9}" dt="2025-02-20T14:51:12.819" v="1285" actId="20577"/>
      <pc:docMkLst>
        <pc:docMk/>
      </pc:docMkLst>
      <pc:sldChg chg="modSp mod">
        <pc:chgData name="Ajitesh Parihar" userId="118e4b2d-89c4-4a9f-819d-3f0e6195bf3a" providerId="ADAL" clId="{DABD4F4D-D9B3-4BD5-BB24-3DC9EA1289B9}" dt="2025-02-20T13:35:18.330" v="360" actId="20577"/>
        <pc:sldMkLst>
          <pc:docMk/>
          <pc:sldMk cId="3765152272" sldId="256"/>
        </pc:sldMkLst>
        <pc:spChg chg="mod">
          <ac:chgData name="Ajitesh Parihar" userId="118e4b2d-89c4-4a9f-819d-3f0e6195bf3a" providerId="ADAL" clId="{DABD4F4D-D9B3-4BD5-BB24-3DC9EA1289B9}" dt="2025-02-20T13:02:39.924" v="3" actId="1076"/>
          <ac:spMkLst>
            <pc:docMk/>
            <pc:sldMk cId="3765152272" sldId="256"/>
            <ac:spMk id="2" creationId="{1A15C9EC-1C2D-3A61-2887-7A843E068BA8}"/>
          </ac:spMkLst>
        </pc:spChg>
        <pc:spChg chg="mod">
          <ac:chgData name="Ajitesh Parihar" userId="118e4b2d-89c4-4a9f-819d-3f0e6195bf3a" providerId="ADAL" clId="{DABD4F4D-D9B3-4BD5-BB24-3DC9EA1289B9}" dt="2025-02-20T13:35:18.330" v="360" actId="20577"/>
          <ac:spMkLst>
            <pc:docMk/>
            <pc:sldMk cId="3765152272" sldId="256"/>
            <ac:spMk id="3" creationId="{05FB9BE4-0A36-89D0-DB3A-1CA68CDFFCF0}"/>
          </ac:spMkLst>
        </pc:spChg>
      </pc:sldChg>
      <pc:sldChg chg="del">
        <pc:chgData name="Ajitesh Parihar" userId="118e4b2d-89c4-4a9f-819d-3f0e6195bf3a" providerId="ADAL" clId="{DABD4F4D-D9B3-4BD5-BB24-3DC9EA1289B9}" dt="2025-02-20T13:03:04.673" v="4" actId="47"/>
        <pc:sldMkLst>
          <pc:docMk/>
          <pc:sldMk cId="3204724560" sldId="257"/>
        </pc:sldMkLst>
      </pc:sldChg>
      <pc:sldChg chg="del">
        <pc:chgData name="Ajitesh Parihar" userId="118e4b2d-89c4-4a9f-819d-3f0e6195bf3a" providerId="ADAL" clId="{DABD4F4D-D9B3-4BD5-BB24-3DC9EA1289B9}" dt="2025-02-20T13:03:05.985" v="5" actId="47"/>
        <pc:sldMkLst>
          <pc:docMk/>
          <pc:sldMk cId="2622210272" sldId="258"/>
        </pc:sldMkLst>
      </pc:sldChg>
      <pc:sldChg chg="addSp delSp modSp mod modNotesTx">
        <pc:chgData name="Ajitesh Parihar" userId="118e4b2d-89c4-4a9f-819d-3f0e6195bf3a" providerId="ADAL" clId="{DABD4F4D-D9B3-4BD5-BB24-3DC9EA1289B9}" dt="2025-02-20T13:27:35.982" v="325"/>
        <pc:sldMkLst>
          <pc:docMk/>
          <pc:sldMk cId="3211799818" sldId="273"/>
        </pc:sldMkLst>
        <pc:spChg chg="mod">
          <ac:chgData name="Ajitesh Parihar" userId="118e4b2d-89c4-4a9f-819d-3f0e6195bf3a" providerId="ADAL" clId="{DABD4F4D-D9B3-4BD5-BB24-3DC9EA1289B9}" dt="2025-02-20T13:27:35.982" v="325"/>
          <ac:spMkLst>
            <pc:docMk/>
            <pc:sldMk cId="3211799818" sldId="273"/>
            <ac:spMk id="2" creationId="{24DD078A-0032-6754-555C-3C46D99BB357}"/>
          </ac:spMkLst>
        </pc:spChg>
        <pc:spChg chg="del mod">
          <ac:chgData name="Ajitesh Parihar" userId="118e4b2d-89c4-4a9f-819d-3f0e6195bf3a" providerId="ADAL" clId="{DABD4F4D-D9B3-4BD5-BB24-3DC9EA1289B9}" dt="2025-02-20T13:27:26.113" v="324" actId="26606"/>
          <ac:spMkLst>
            <pc:docMk/>
            <pc:sldMk cId="3211799818" sldId="273"/>
            <ac:spMk id="4" creationId="{C350C704-0B29-9A77-D412-A7064CCD8710}"/>
          </ac:spMkLst>
        </pc:spChg>
        <pc:spChg chg="del">
          <ac:chgData name="Ajitesh Parihar" userId="118e4b2d-89c4-4a9f-819d-3f0e6195bf3a" providerId="ADAL" clId="{DABD4F4D-D9B3-4BD5-BB24-3DC9EA1289B9}" dt="2025-02-20T13:27:26.113" v="324" actId="26606"/>
          <ac:spMkLst>
            <pc:docMk/>
            <pc:sldMk cId="3211799818" sldId="273"/>
            <ac:spMk id="15" creationId="{94AB646F-3BE3-47A3-B14F-9CB84F6BF5BD}"/>
          </ac:spMkLst>
        </pc:spChg>
        <pc:graphicFrameChg chg="add">
          <ac:chgData name="Ajitesh Parihar" userId="118e4b2d-89c4-4a9f-819d-3f0e6195bf3a" providerId="ADAL" clId="{DABD4F4D-D9B3-4BD5-BB24-3DC9EA1289B9}" dt="2025-02-20T13:27:26.113" v="324" actId="26606"/>
          <ac:graphicFrameMkLst>
            <pc:docMk/>
            <pc:sldMk cId="3211799818" sldId="273"/>
            <ac:graphicFrameMk id="19" creationId="{E018B819-CAE9-88FD-C49E-AF46C7ACE4D3}"/>
          </ac:graphicFrameMkLst>
        </pc:graphicFrameChg>
        <pc:picChg chg="del">
          <ac:chgData name="Ajitesh Parihar" userId="118e4b2d-89c4-4a9f-819d-3f0e6195bf3a" providerId="ADAL" clId="{DABD4F4D-D9B3-4BD5-BB24-3DC9EA1289B9}" dt="2025-02-20T13:27:01.148" v="323" actId="478"/>
          <ac:picMkLst>
            <pc:docMk/>
            <pc:sldMk cId="3211799818" sldId="273"/>
            <ac:picMk id="5" creationId="{3B238137-C6B0-A2CD-DEE9-382A7C4412F7}"/>
          </ac:picMkLst>
        </pc:picChg>
        <pc:picChg chg="del">
          <ac:chgData name="Ajitesh Parihar" userId="118e4b2d-89c4-4a9f-819d-3f0e6195bf3a" providerId="ADAL" clId="{DABD4F4D-D9B3-4BD5-BB24-3DC9EA1289B9}" dt="2025-02-20T13:27:26.113" v="324" actId="26606"/>
          <ac:picMkLst>
            <pc:docMk/>
            <pc:sldMk cId="3211799818" sldId="273"/>
            <ac:picMk id="17" creationId="{E0BE7827-5B1A-4F37-BF70-19F7C5C6BDEB}"/>
          </ac:picMkLst>
        </pc:picChg>
      </pc:sldChg>
      <pc:sldChg chg="modSp mod">
        <pc:chgData name="Ajitesh Parihar" userId="118e4b2d-89c4-4a9f-819d-3f0e6195bf3a" providerId="ADAL" clId="{DABD4F4D-D9B3-4BD5-BB24-3DC9EA1289B9}" dt="2025-02-20T14:45:34.961" v="1078" actId="20577"/>
        <pc:sldMkLst>
          <pc:docMk/>
          <pc:sldMk cId="919612805" sldId="274"/>
        </pc:sldMkLst>
        <pc:spChg chg="mod">
          <ac:chgData name="Ajitesh Parihar" userId="118e4b2d-89c4-4a9f-819d-3f0e6195bf3a" providerId="ADAL" clId="{DABD4F4D-D9B3-4BD5-BB24-3DC9EA1289B9}" dt="2025-02-20T14:45:34.961" v="1078" actId="20577"/>
          <ac:spMkLst>
            <pc:docMk/>
            <pc:sldMk cId="919612805" sldId="274"/>
            <ac:spMk id="2" creationId="{38784EED-2E05-732C-EA7D-9BDEEC0F4A82}"/>
          </ac:spMkLst>
        </pc:spChg>
        <pc:spChg chg="mod">
          <ac:chgData name="Ajitesh Parihar" userId="118e4b2d-89c4-4a9f-819d-3f0e6195bf3a" providerId="ADAL" clId="{DABD4F4D-D9B3-4BD5-BB24-3DC9EA1289B9}" dt="2025-02-20T14:41:07.879" v="987" actId="20577"/>
          <ac:spMkLst>
            <pc:docMk/>
            <pc:sldMk cId="919612805" sldId="274"/>
            <ac:spMk id="3" creationId="{A9C607AF-A0D4-13EA-8615-68980E235700}"/>
          </ac:spMkLst>
        </pc:spChg>
      </pc:sldChg>
      <pc:sldChg chg="modSp mod">
        <pc:chgData name="Ajitesh Parihar" userId="118e4b2d-89c4-4a9f-819d-3f0e6195bf3a" providerId="ADAL" clId="{DABD4F4D-D9B3-4BD5-BB24-3DC9EA1289B9}" dt="2025-02-20T14:47:31.501" v="1159" actId="113"/>
        <pc:sldMkLst>
          <pc:docMk/>
          <pc:sldMk cId="1026072177" sldId="275"/>
        </pc:sldMkLst>
        <pc:spChg chg="mod">
          <ac:chgData name="Ajitesh Parihar" userId="118e4b2d-89c4-4a9f-819d-3f0e6195bf3a" providerId="ADAL" clId="{DABD4F4D-D9B3-4BD5-BB24-3DC9EA1289B9}" dt="2025-02-20T14:47:31.501" v="1159" actId="113"/>
          <ac:spMkLst>
            <pc:docMk/>
            <pc:sldMk cId="1026072177" sldId="275"/>
            <ac:spMk id="2" creationId="{02FDF77B-97D5-7C51-6B8A-37C7C4DBD9FD}"/>
          </ac:spMkLst>
        </pc:spChg>
        <pc:spChg chg="mod">
          <ac:chgData name="Ajitesh Parihar" userId="118e4b2d-89c4-4a9f-819d-3f0e6195bf3a" providerId="ADAL" clId="{DABD4F4D-D9B3-4BD5-BB24-3DC9EA1289B9}" dt="2025-02-20T14:37:26.979" v="890" actId="20577"/>
          <ac:spMkLst>
            <pc:docMk/>
            <pc:sldMk cId="1026072177" sldId="275"/>
            <ac:spMk id="3" creationId="{E444E5BA-0ADD-F282-A05E-E628E02A5BE3}"/>
          </ac:spMkLst>
        </pc:spChg>
      </pc:sldChg>
      <pc:sldChg chg="modSp mod">
        <pc:chgData name="Ajitesh Parihar" userId="118e4b2d-89c4-4a9f-819d-3f0e6195bf3a" providerId="ADAL" clId="{DABD4F4D-D9B3-4BD5-BB24-3DC9EA1289B9}" dt="2025-02-20T14:47:52.402" v="1161" actId="20577"/>
        <pc:sldMkLst>
          <pc:docMk/>
          <pc:sldMk cId="3087497431" sldId="276"/>
        </pc:sldMkLst>
        <pc:spChg chg="mod">
          <ac:chgData name="Ajitesh Parihar" userId="118e4b2d-89c4-4a9f-819d-3f0e6195bf3a" providerId="ADAL" clId="{DABD4F4D-D9B3-4BD5-BB24-3DC9EA1289B9}" dt="2025-02-20T14:47:52.402" v="1161" actId="20577"/>
          <ac:spMkLst>
            <pc:docMk/>
            <pc:sldMk cId="3087497431" sldId="276"/>
            <ac:spMk id="2" creationId="{8C200AD0-7DA3-EC40-D115-0A3048BEE24D}"/>
          </ac:spMkLst>
        </pc:spChg>
        <pc:spChg chg="mod">
          <ac:chgData name="Ajitesh Parihar" userId="118e4b2d-89c4-4a9f-819d-3f0e6195bf3a" providerId="ADAL" clId="{DABD4F4D-D9B3-4BD5-BB24-3DC9EA1289B9}" dt="2025-02-20T14:41:26.648" v="991" actId="20577"/>
          <ac:spMkLst>
            <pc:docMk/>
            <pc:sldMk cId="3087497431" sldId="276"/>
            <ac:spMk id="3" creationId="{CF51DC1D-CBE7-4133-2B0F-1594A2E171FE}"/>
          </ac:spMkLst>
        </pc:spChg>
      </pc:sldChg>
      <pc:sldChg chg="modSp mod">
        <pc:chgData name="Ajitesh Parihar" userId="118e4b2d-89c4-4a9f-819d-3f0e6195bf3a" providerId="ADAL" clId="{DABD4F4D-D9B3-4BD5-BB24-3DC9EA1289B9}" dt="2025-02-20T14:47:55.154" v="1163" actId="20577"/>
        <pc:sldMkLst>
          <pc:docMk/>
          <pc:sldMk cId="2552763938" sldId="277"/>
        </pc:sldMkLst>
        <pc:spChg chg="mod">
          <ac:chgData name="Ajitesh Parihar" userId="118e4b2d-89c4-4a9f-819d-3f0e6195bf3a" providerId="ADAL" clId="{DABD4F4D-D9B3-4BD5-BB24-3DC9EA1289B9}" dt="2025-02-20T14:47:55.154" v="1163" actId="20577"/>
          <ac:spMkLst>
            <pc:docMk/>
            <pc:sldMk cId="2552763938" sldId="277"/>
            <ac:spMk id="2" creationId="{6255526E-C26E-7294-BB19-DA4CAED4BB03}"/>
          </ac:spMkLst>
        </pc:spChg>
        <pc:spChg chg="mod">
          <ac:chgData name="Ajitesh Parihar" userId="118e4b2d-89c4-4a9f-819d-3f0e6195bf3a" providerId="ADAL" clId="{DABD4F4D-D9B3-4BD5-BB24-3DC9EA1289B9}" dt="2025-02-20T14:42:07.643" v="998"/>
          <ac:spMkLst>
            <pc:docMk/>
            <pc:sldMk cId="2552763938" sldId="277"/>
            <ac:spMk id="3" creationId="{C1434A48-E97A-359B-BDE8-BE2C6B619662}"/>
          </ac:spMkLst>
        </pc:spChg>
      </pc:sldChg>
      <pc:sldChg chg="modSp mod">
        <pc:chgData name="Ajitesh Parihar" userId="118e4b2d-89c4-4a9f-819d-3f0e6195bf3a" providerId="ADAL" clId="{DABD4F4D-D9B3-4BD5-BB24-3DC9EA1289B9}" dt="2025-02-20T14:47:59.608" v="1165" actId="20577"/>
        <pc:sldMkLst>
          <pc:docMk/>
          <pc:sldMk cId="4000478044" sldId="278"/>
        </pc:sldMkLst>
        <pc:spChg chg="mod">
          <ac:chgData name="Ajitesh Parihar" userId="118e4b2d-89c4-4a9f-819d-3f0e6195bf3a" providerId="ADAL" clId="{DABD4F4D-D9B3-4BD5-BB24-3DC9EA1289B9}" dt="2025-02-20T14:47:59.608" v="1165" actId="20577"/>
          <ac:spMkLst>
            <pc:docMk/>
            <pc:sldMk cId="4000478044" sldId="278"/>
            <ac:spMk id="2" creationId="{F768E60E-4735-72C9-6F7C-647A9BFF3EEC}"/>
          </ac:spMkLst>
        </pc:spChg>
        <pc:spChg chg="mod">
          <ac:chgData name="Ajitesh Parihar" userId="118e4b2d-89c4-4a9f-819d-3f0e6195bf3a" providerId="ADAL" clId="{DABD4F4D-D9B3-4BD5-BB24-3DC9EA1289B9}" dt="2025-02-20T14:44:43.381" v="1072" actId="20577"/>
          <ac:spMkLst>
            <pc:docMk/>
            <pc:sldMk cId="4000478044" sldId="278"/>
            <ac:spMk id="3" creationId="{CE94E0E8-00F6-DE9A-6E3A-0DEDC2423D31}"/>
          </ac:spMkLst>
        </pc:spChg>
        <pc:picChg chg="mod">
          <ac:chgData name="Ajitesh Parihar" userId="118e4b2d-89c4-4a9f-819d-3f0e6195bf3a" providerId="ADAL" clId="{DABD4F4D-D9B3-4BD5-BB24-3DC9EA1289B9}" dt="2025-02-20T14:43:05.590" v="1025" actId="1076"/>
          <ac:picMkLst>
            <pc:docMk/>
            <pc:sldMk cId="4000478044" sldId="278"/>
            <ac:picMk id="8" creationId="{BABE879C-8AF6-9E16-DE0A-04325BAD9D02}"/>
          </ac:picMkLst>
        </pc:picChg>
      </pc:sldChg>
      <pc:sldChg chg="addSp delSp modSp add mod setBg delDesignElem modNotesTx">
        <pc:chgData name="Ajitesh Parihar" userId="118e4b2d-89c4-4a9f-819d-3f0e6195bf3a" providerId="ADAL" clId="{DABD4F4D-D9B3-4BD5-BB24-3DC9EA1289B9}" dt="2025-02-20T13:28:57.414" v="328" actId="14826"/>
        <pc:sldMkLst>
          <pc:docMk/>
          <pc:sldMk cId="1879797825" sldId="279"/>
        </pc:sldMkLst>
        <pc:spChg chg="mod">
          <ac:chgData name="Ajitesh Parihar" userId="118e4b2d-89c4-4a9f-819d-3f0e6195bf3a" providerId="ADAL" clId="{DABD4F4D-D9B3-4BD5-BB24-3DC9EA1289B9}" dt="2025-02-20T13:11:21.940" v="11"/>
          <ac:spMkLst>
            <pc:docMk/>
            <pc:sldMk cId="1879797825" sldId="279"/>
            <ac:spMk id="2" creationId="{A4F99C3D-0A46-D5A8-238C-6072D206CE47}"/>
          </ac:spMkLst>
        </pc:spChg>
        <pc:spChg chg="mod">
          <ac:chgData name="Ajitesh Parihar" userId="118e4b2d-89c4-4a9f-819d-3f0e6195bf3a" providerId="ADAL" clId="{DABD4F4D-D9B3-4BD5-BB24-3DC9EA1289B9}" dt="2025-02-20T13:11:28.586" v="13"/>
          <ac:spMkLst>
            <pc:docMk/>
            <pc:sldMk cId="1879797825" sldId="279"/>
            <ac:spMk id="4" creationId="{0F03AE23-1131-52E7-ADB5-DA61C603BD3E}"/>
          </ac:spMkLst>
        </pc:spChg>
        <pc:spChg chg="add">
          <ac:chgData name="Ajitesh Parihar" userId="118e4b2d-89c4-4a9f-819d-3f0e6195bf3a" providerId="ADAL" clId="{DABD4F4D-D9B3-4BD5-BB24-3DC9EA1289B9}" dt="2025-02-20T13:28:00.808" v="327" actId="26606"/>
          <ac:spMkLst>
            <pc:docMk/>
            <pc:sldMk cId="1879797825" sldId="279"/>
            <ac:spMk id="10" creationId="{94AB646F-3BE3-47A3-B14F-9CB84F6BF5BD}"/>
          </ac:spMkLst>
        </pc:spChg>
        <pc:spChg chg="del">
          <ac:chgData name="Ajitesh Parihar" userId="118e4b2d-89c4-4a9f-819d-3f0e6195bf3a" providerId="ADAL" clId="{DABD4F4D-D9B3-4BD5-BB24-3DC9EA1289B9}" dt="2025-02-20T13:11:16.152" v="10"/>
          <ac:spMkLst>
            <pc:docMk/>
            <pc:sldMk cId="1879797825" sldId="279"/>
            <ac:spMk id="15" creationId="{831E2D7D-0EB7-308E-92C6-67BB20CF5ACB}"/>
          </ac:spMkLst>
        </pc:spChg>
        <pc:picChg chg="del">
          <ac:chgData name="Ajitesh Parihar" userId="118e4b2d-89c4-4a9f-819d-3f0e6195bf3a" providerId="ADAL" clId="{DABD4F4D-D9B3-4BD5-BB24-3DC9EA1289B9}" dt="2025-02-20T13:27:39.153" v="326" actId="478"/>
          <ac:picMkLst>
            <pc:docMk/>
            <pc:sldMk cId="1879797825" sldId="279"/>
            <ac:picMk id="5" creationId="{9104A454-377C-E842-B167-E8152E23A91C}"/>
          </ac:picMkLst>
        </pc:picChg>
        <pc:picChg chg="add mod">
          <ac:chgData name="Ajitesh Parihar" userId="118e4b2d-89c4-4a9f-819d-3f0e6195bf3a" providerId="ADAL" clId="{DABD4F4D-D9B3-4BD5-BB24-3DC9EA1289B9}" dt="2025-02-20T13:28:57.414" v="328" actId="14826"/>
          <ac:picMkLst>
            <pc:docMk/>
            <pc:sldMk cId="1879797825" sldId="279"/>
            <ac:picMk id="6" creationId="{31EB85AC-FE5E-5A29-6E96-EB0D21AD9325}"/>
          </ac:picMkLst>
        </pc:picChg>
        <pc:picChg chg="add">
          <ac:chgData name="Ajitesh Parihar" userId="118e4b2d-89c4-4a9f-819d-3f0e6195bf3a" providerId="ADAL" clId="{DABD4F4D-D9B3-4BD5-BB24-3DC9EA1289B9}" dt="2025-02-20T13:28:00.808" v="327" actId="26606"/>
          <ac:picMkLst>
            <pc:docMk/>
            <pc:sldMk cId="1879797825" sldId="279"/>
            <ac:picMk id="12" creationId="{E0BE7827-5B1A-4F37-BF70-19F7C5C6BDEB}"/>
          </ac:picMkLst>
        </pc:picChg>
        <pc:picChg chg="del">
          <ac:chgData name="Ajitesh Parihar" userId="118e4b2d-89c4-4a9f-819d-3f0e6195bf3a" providerId="ADAL" clId="{DABD4F4D-D9B3-4BD5-BB24-3DC9EA1289B9}" dt="2025-02-20T13:11:16.152" v="10"/>
          <ac:picMkLst>
            <pc:docMk/>
            <pc:sldMk cId="1879797825" sldId="279"/>
            <ac:picMk id="17" creationId="{FE0314E5-EEEE-E7CA-967C-C87E5294FA4E}"/>
          </ac:picMkLst>
        </pc:picChg>
      </pc:sldChg>
      <pc:sldChg chg="addSp delSp modSp add mod setBg modNotesTx">
        <pc:chgData name="Ajitesh Parihar" userId="118e4b2d-89c4-4a9f-819d-3f0e6195bf3a" providerId="ADAL" clId="{DABD4F4D-D9B3-4BD5-BB24-3DC9EA1289B9}" dt="2025-02-20T13:29:42.727" v="332" actId="26606"/>
        <pc:sldMkLst>
          <pc:docMk/>
          <pc:sldMk cId="789888898" sldId="280"/>
        </pc:sldMkLst>
        <pc:spChg chg="mod">
          <ac:chgData name="Ajitesh Parihar" userId="118e4b2d-89c4-4a9f-819d-3f0e6195bf3a" providerId="ADAL" clId="{DABD4F4D-D9B3-4BD5-BB24-3DC9EA1289B9}" dt="2025-02-20T13:29:42.727" v="332" actId="26606"/>
          <ac:spMkLst>
            <pc:docMk/>
            <pc:sldMk cId="789888898" sldId="280"/>
            <ac:spMk id="2" creationId="{ACC46C56-2A95-7453-0836-0BB2E6652AA5}"/>
          </ac:spMkLst>
        </pc:spChg>
        <pc:spChg chg="mod">
          <ac:chgData name="Ajitesh Parihar" userId="118e4b2d-89c4-4a9f-819d-3f0e6195bf3a" providerId="ADAL" clId="{DABD4F4D-D9B3-4BD5-BB24-3DC9EA1289B9}" dt="2025-02-20T13:29:42.727" v="332" actId="26606"/>
          <ac:spMkLst>
            <pc:docMk/>
            <pc:sldMk cId="789888898" sldId="280"/>
            <ac:spMk id="4" creationId="{620E5A3F-5F63-F8F7-074E-99208CDB5760}"/>
          </ac:spMkLst>
        </pc:spChg>
        <pc:spChg chg="add">
          <ac:chgData name="Ajitesh Parihar" userId="118e4b2d-89c4-4a9f-819d-3f0e6195bf3a" providerId="ADAL" clId="{DABD4F4D-D9B3-4BD5-BB24-3DC9EA1289B9}" dt="2025-02-20T13:29:42.727" v="332" actId="26606"/>
          <ac:spMkLst>
            <pc:docMk/>
            <pc:sldMk cId="789888898" sldId="280"/>
            <ac:spMk id="9" creationId="{AC224410-FF86-4FBB-A05E-61232D4B1368}"/>
          </ac:spMkLst>
        </pc:spChg>
        <pc:spChg chg="add">
          <ac:chgData name="Ajitesh Parihar" userId="118e4b2d-89c4-4a9f-819d-3f0e6195bf3a" providerId="ADAL" clId="{DABD4F4D-D9B3-4BD5-BB24-3DC9EA1289B9}" dt="2025-02-20T13:29:42.727" v="332" actId="26606"/>
          <ac:spMkLst>
            <pc:docMk/>
            <pc:sldMk cId="789888898" sldId="280"/>
            <ac:spMk id="11" creationId="{F3BDD110-869E-4A8C-9250-C7AE5C840842}"/>
          </ac:spMkLst>
        </pc:spChg>
        <pc:picChg chg="del">
          <ac:chgData name="Ajitesh Parihar" userId="118e4b2d-89c4-4a9f-819d-3f0e6195bf3a" providerId="ADAL" clId="{DABD4F4D-D9B3-4BD5-BB24-3DC9EA1289B9}" dt="2025-02-20T13:29:32.339" v="331" actId="478"/>
          <ac:picMkLst>
            <pc:docMk/>
            <pc:sldMk cId="789888898" sldId="280"/>
            <ac:picMk id="5" creationId="{2AF2E99A-470E-652B-4E6A-5E3F7E0F3929}"/>
          </ac:picMkLst>
        </pc:picChg>
      </pc:sldChg>
      <pc:sldChg chg="addSp delSp modSp add mod setBg modNotesTx">
        <pc:chgData name="Ajitesh Parihar" userId="118e4b2d-89c4-4a9f-819d-3f0e6195bf3a" providerId="ADAL" clId="{DABD4F4D-D9B3-4BD5-BB24-3DC9EA1289B9}" dt="2025-02-20T13:35:01.743" v="344" actId="26606"/>
        <pc:sldMkLst>
          <pc:docMk/>
          <pc:sldMk cId="1785714260" sldId="281"/>
        </pc:sldMkLst>
        <pc:spChg chg="mod">
          <ac:chgData name="Ajitesh Parihar" userId="118e4b2d-89c4-4a9f-819d-3f0e6195bf3a" providerId="ADAL" clId="{DABD4F4D-D9B3-4BD5-BB24-3DC9EA1289B9}" dt="2025-02-20T13:30:15.950" v="337" actId="26606"/>
          <ac:spMkLst>
            <pc:docMk/>
            <pc:sldMk cId="1785714260" sldId="281"/>
            <ac:spMk id="2" creationId="{37A7667A-C458-E808-B6E3-4E8937E3BDFE}"/>
          </ac:spMkLst>
        </pc:spChg>
        <pc:spChg chg="mod">
          <ac:chgData name="Ajitesh Parihar" userId="118e4b2d-89c4-4a9f-819d-3f0e6195bf3a" providerId="ADAL" clId="{DABD4F4D-D9B3-4BD5-BB24-3DC9EA1289B9}" dt="2025-02-20T13:30:15.950" v="337" actId="26606"/>
          <ac:spMkLst>
            <pc:docMk/>
            <pc:sldMk cId="1785714260" sldId="281"/>
            <ac:spMk id="4" creationId="{A7039D1E-E505-39A1-B315-027558793810}"/>
          </ac:spMkLst>
        </pc:spChg>
        <pc:spChg chg="add del">
          <ac:chgData name="Ajitesh Parihar" userId="118e4b2d-89c4-4a9f-819d-3f0e6195bf3a" providerId="ADAL" clId="{DABD4F4D-D9B3-4BD5-BB24-3DC9EA1289B9}" dt="2025-02-20T13:30:15.950" v="337" actId="26606"/>
          <ac:spMkLst>
            <pc:docMk/>
            <pc:sldMk cId="1785714260" sldId="281"/>
            <ac:spMk id="6" creationId="{AC224410-FF86-4FBB-A05E-61232D4B1368}"/>
          </ac:spMkLst>
        </pc:spChg>
        <pc:spChg chg="add del">
          <ac:chgData name="Ajitesh Parihar" userId="118e4b2d-89c4-4a9f-819d-3f0e6195bf3a" providerId="ADAL" clId="{DABD4F4D-D9B3-4BD5-BB24-3DC9EA1289B9}" dt="2025-02-20T13:30:15.950" v="337" actId="26606"/>
          <ac:spMkLst>
            <pc:docMk/>
            <pc:sldMk cId="1785714260" sldId="281"/>
            <ac:spMk id="7" creationId="{F3BDD110-869E-4A8C-9250-C7AE5C840842}"/>
          </ac:spMkLst>
        </pc:spChg>
        <pc:spChg chg="add">
          <ac:chgData name="Ajitesh Parihar" userId="118e4b2d-89c4-4a9f-819d-3f0e6195bf3a" providerId="ADAL" clId="{DABD4F4D-D9B3-4BD5-BB24-3DC9EA1289B9}" dt="2025-02-20T13:35:01.743" v="344" actId="26606"/>
          <ac:spMkLst>
            <pc:docMk/>
            <pc:sldMk cId="1785714260" sldId="281"/>
            <ac:spMk id="8" creationId="{94AB646F-3BE3-47A3-B14F-9CB84F6BF5BD}"/>
          </ac:spMkLst>
        </pc:spChg>
        <pc:spChg chg="add del">
          <ac:chgData name="Ajitesh Parihar" userId="118e4b2d-89c4-4a9f-819d-3f0e6195bf3a" providerId="ADAL" clId="{DABD4F4D-D9B3-4BD5-BB24-3DC9EA1289B9}" dt="2025-02-20T13:30:05.504" v="335" actId="26606"/>
          <ac:spMkLst>
            <pc:docMk/>
            <pc:sldMk cId="1785714260" sldId="281"/>
            <ac:spMk id="9" creationId="{9A6C2C86-63BF-47D5-AA3F-905111A238E2}"/>
          </ac:spMkLst>
        </pc:spChg>
        <pc:spChg chg="add del">
          <ac:chgData name="Ajitesh Parihar" userId="118e4b2d-89c4-4a9f-819d-3f0e6195bf3a" providerId="ADAL" clId="{DABD4F4D-D9B3-4BD5-BB24-3DC9EA1289B9}" dt="2025-02-20T13:34:46.605" v="343" actId="26606"/>
          <ac:spMkLst>
            <pc:docMk/>
            <pc:sldMk cId="1785714260" sldId="281"/>
            <ac:spMk id="10" creationId="{94AB646F-3BE3-47A3-B14F-9CB84F6BF5BD}"/>
          </ac:spMkLst>
        </pc:spChg>
        <pc:picChg chg="add del mod">
          <ac:chgData name="Ajitesh Parihar" userId="118e4b2d-89c4-4a9f-819d-3f0e6195bf3a" providerId="ADAL" clId="{DABD4F4D-D9B3-4BD5-BB24-3DC9EA1289B9}" dt="2025-02-20T13:35:01.743" v="344" actId="26606"/>
          <ac:picMkLst>
            <pc:docMk/>
            <pc:sldMk cId="1785714260" sldId="281"/>
            <ac:picMk id="5" creationId="{B9B15A5F-56DE-D230-B0C3-A852B6EFB623}"/>
          </ac:picMkLst>
        </pc:picChg>
        <pc:picChg chg="add del">
          <ac:chgData name="Ajitesh Parihar" userId="118e4b2d-89c4-4a9f-819d-3f0e6195bf3a" providerId="ADAL" clId="{DABD4F4D-D9B3-4BD5-BB24-3DC9EA1289B9}" dt="2025-02-20T13:34:46.605" v="343" actId="26606"/>
          <ac:picMkLst>
            <pc:docMk/>
            <pc:sldMk cId="1785714260" sldId="281"/>
            <ac:picMk id="12" creationId="{E0BE7827-5B1A-4F37-BF70-19F7C5C6BDEB}"/>
          </ac:picMkLst>
        </pc:picChg>
        <pc:picChg chg="add">
          <ac:chgData name="Ajitesh Parihar" userId="118e4b2d-89c4-4a9f-819d-3f0e6195bf3a" providerId="ADAL" clId="{DABD4F4D-D9B3-4BD5-BB24-3DC9EA1289B9}" dt="2025-02-20T13:35:01.743" v="344" actId="26606"/>
          <ac:picMkLst>
            <pc:docMk/>
            <pc:sldMk cId="1785714260" sldId="281"/>
            <ac:picMk id="13" creationId="{E0BE7827-5B1A-4F37-BF70-19F7C5C6BDEB}"/>
          </ac:picMkLst>
        </pc:picChg>
        <pc:cxnChg chg="add del">
          <ac:chgData name="Ajitesh Parihar" userId="118e4b2d-89c4-4a9f-819d-3f0e6195bf3a" providerId="ADAL" clId="{DABD4F4D-D9B3-4BD5-BB24-3DC9EA1289B9}" dt="2025-02-20T13:30:05.504" v="335" actId="26606"/>
          <ac:cxnSpMkLst>
            <pc:docMk/>
            <pc:sldMk cId="1785714260" sldId="281"/>
            <ac:cxnSpMk id="11" creationId="{425A0768-3044-4AA9-A889-D2CAA68C517A}"/>
          </ac:cxnSpMkLst>
        </pc:cxnChg>
      </pc:sldChg>
      <pc:sldChg chg="addSp delSp modSp add mod setBg modNotesTx">
        <pc:chgData name="Ajitesh Parihar" userId="118e4b2d-89c4-4a9f-819d-3f0e6195bf3a" providerId="ADAL" clId="{DABD4F4D-D9B3-4BD5-BB24-3DC9EA1289B9}" dt="2025-02-20T13:29:16.359" v="330" actId="26606"/>
        <pc:sldMkLst>
          <pc:docMk/>
          <pc:sldMk cId="139269913" sldId="282"/>
        </pc:sldMkLst>
        <pc:spChg chg="mod">
          <ac:chgData name="Ajitesh Parihar" userId="118e4b2d-89c4-4a9f-819d-3f0e6195bf3a" providerId="ADAL" clId="{DABD4F4D-D9B3-4BD5-BB24-3DC9EA1289B9}" dt="2025-02-20T13:29:16.359" v="330" actId="26606"/>
          <ac:spMkLst>
            <pc:docMk/>
            <pc:sldMk cId="139269913" sldId="282"/>
            <ac:spMk id="2" creationId="{5D82F065-277E-2281-FF59-F316265F3F8F}"/>
          </ac:spMkLst>
        </pc:spChg>
        <pc:spChg chg="del mod">
          <ac:chgData name="Ajitesh Parihar" userId="118e4b2d-89c4-4a9f-819d-3f0e6195bf3a" providerId="ADAL" clId="{DABD4F4D-D9B3-4BD5-BB24-3DC9EA1289B9}" dt="2025-02-20T13:29:16.359" v="330" actId="26606"/>
          <ac:spMkLst>
            <pc:docMk/>
            <pc:sldMk cId="139269913" sldId="282"/>
            <ac:spMk id="4" creationId="{16EB9AD5-BD3A-1A0A-8449-CB205D87D6AF}"/>
          </ac:spMkLst>
        </pc:spChg>
        <pc:graphicFrameChg chg="add">
          <ac:chgData name="Ajitesh Parihar" userId="118e4b2d-89c4-4a9f-819d-3f0e6195bf3a" providerId="ADAL" clId="{DABD4F4D-D9B3-4BD5-BB24-3DC9EA1289B9}" dt="2025-02-20T13:29:16.359" v="330" actId="26606"/>
          <ac:graphicFrameMkLst>
            <pc:docMk/>
            <pc:sldMk cId="139269913" sldId="282"/>
            <ac:graphicFrameMk id="6" creationId="{A0187091-72E1-3D4B-7284-622E451C9B4B}"/>
          </ac:graphicFrameMkLst>
        </pc:graphicFrameChg>
        <pc:picChg chg="del">
          <ac:chgData name="Ajitesh Parihar" userId="118e4b2d-89c4-4a9f-819d-3f0e6195bf3a" providerId="ADAL" clId="{DABD4F4D-D9B3-4BD5-BB24-3DC9EA1289B9}" dt="2025-02-20T13:29:10.160" v="329" actId="478"/>
          <ac:picMkLst>
            <pc:docMk/>
            <pc:sldMk cId="139269913" sldId="282"/>
            <ac:picMk id="5" creationId="{883FF4F5-67FE-87EB-2FA6-E1CE5DBD0667}"/>
          </ac:picMkLst>
        </pc:picChg>
      </pc:sldChg>
      <pc:sldChg chg="addSp delSp modSp add mod setBg delDesignElem modNotesTx">
        <pc:chgData name="Ajitesh Parihar" userId="118e4b2d-89c4-4a9f-819d-3f0e6195bf3a" providerId="ADAL" clId="{DABD4F4D-D9B3-4BD5-BB24-3DC9EA1289B9}" dt="2025-02-20T13:24:16.619" v="280"/>
        <pc:sldMkLst>
          <pc:docMk/>
          <pc:sldMk cId="2708305215" sldId="283"/>
        </pc:sldMkLst>
        <pc:spChg chg="mod">
          <ac:chgData name="Ajitesh Parihar" userId="118e4b2d-89c4-4a9f-819d-3f0e6195bf3a" providerId="ADAL" clId="{DABD4F4D-D9B3-4BD5-BB24-3DC9EA1289B9}" dt="2025-02-20T13:19:04.974" v="144" actId="1076"/>
          <ac:spMkLst>
            <pc:docMk/>
            <pc:sldMk cId="2708305215" sldId="283"/>
            <ac:spMk id="2" creationId="{92CBFDD9-07CB-E726-E4BA-0806E2097ADE}"/>
          </ac:spMkLst>
        </pc:spChg>
        <pc:spChg chg="del mod">
          <ac:chgData name="Ajitesh Parihar" userId="118e4b2d-89c4-4a9f-819d-3f0e6195bf3a" providerId="ADAL" clId="{DABD4F4D-D9B3-4BD5-BB24-3DC9EA1289B9}" dt="2025-02-20T13:17:58.802" v="139" actId="1032"/>
          <ac:spMkLst>
            <pc:docMk/>
            <pc:sldMk cId="2708305215" sldId="283"/>
            <ac:spMk id="4" creationId="{8B9A5BC2-E3C9-008E-42C7-5DD0DD9401D4}"/>
          </ac:spMkLst>
        </pc:spChg>
        <pc:spChg chg="del">
          <ac:chgData name="Ajitesh Parihar" userId="118e4b2d-89c4-4a9f-819d-3f0e6195bf3a" providerId="ADAL" clId="{DABD4F4D-D9B3-4BD5-BB24-3DC9EA1289B9}" dt="2025-02-20T13:16:07.242" v="44"/>
          <ac:spMkLst>
            <pc:docMk/>
            <pc:sldMk cId="2708305215" sldId="283"/>
            <ac:spMk id="15" creationId="{A9314E23-9FBB-BFC6-A5A7-CE6222059913}"/>
          </ac:spMkLst>
        </pc:spChg>
        <pc:graphicFrameChg chg="add mod modGraphic">
          <ac:chgData name="Ajitesh Parihar" userId="118e4b2d-89c4-4a9f-819d-3f0e6195bf3a" providerId="ADAL" clId="{DABD4F4D-D9B3-4BD5-BB24-3DC9EA1289B9}" dt="2025-02-20T13:19:00.835" v="143" actId="12100"/>
          <ac:graphicFrameMkLst>
            <pc:docMk/>
            <pc:sldMk cId="2708305215" sldId="283"/>
            <ac:graphicFrameMk id="7" creationId="{151614D7-99C3-7872-AD20-5B425B343394}"/>
          </ac:graphicFrameMkLst>
        </pc:graphicFrameChg>
        <pc:picChg chg="del">
          <ac:chgData name="Ajitesh Parihar" userId="118e4b2d-89c4-4a9f-819d-3f0e6195bf3a" providerId="ADAL" clId="{DABD4F4D-D9B3-4BD5-BB24-3DC9EA1289B9}" dt="2025-02-20T13:18:08.021" v="141" actId="478"/>
          <ac:picMkLst>
            <pc:docMk/>
            <pc:sldMk cId="2708305215" sldId="283"/>
            <ac:picMk id="5" creationId="{E0FF55D2-6FEC-6482-C69F-71257E209E8D}"/>
          </ac:picMkLst>
        </pc:picChg>
        <pc:picChg chg="del">
          <ac:chgData name="Ajitesh Parihar" userId="118e4b2d-89c4-4a9f-819d-3f0e6195bf3a" providerId="ADAL" clId="{DABD4F4D-D9B3-4BD5-BB24-3DC9EA1289B9}" dt="2025-02-20T13:16:07.242" v="44"/>
          <ac:picMkLst>
            <pc:docMk/>
            <pc:sldMk cId="2708305215" sldId="283"/>
            <ac:picMk id="17" creationId="{6020F6AC-6D66-5BBC-AA6D-22BF5C49F229}"/>
          </ac:picMkLst>
        </pc:picChg>
      </pc:sldChg>
      <pc:sldChg chg="new del">
        <pc:chgData name="Ajitesh Parihar" userId="118e4b2d-89c4-4a9f-819d-3f0e6195bf3a" providerId="ADAL" clId="{DABD4F4D-D9B3-4BD5-BB24-3DC9EA1289B9}" dt="2025-02-20T14:33:28.400" v="830" actId="47"/>
        <pc:sldMkLst>
          <pc:docMk/>
          <pc:sldMk cId="3469420934" sldId="284"/>
        </pc:sldMkLst>
      </pc:sldChg>
      <pc:sldChg chg="addSp delSp modSp add mod modNotesTx">
        <pc:chgData name="Ajitesh Parihar" userId="118e4b2d-89c4-4a9f-819d-3f0e6195bf3a" providerId="ADAL" clId="{DABD4F4D-D9B3-4BD5-BB24-3DC9EA1289B9}" dt="2025-02-20T14:16:15.787" v="703" actId="20577"/>
        <pc:sldMkLst>
          <pc:docMk/>
          <pc:sldMk cId="4253674741" sldId="285"/>
        </pc:sldMkLst>
        <pc:spChg chg="mod">
          <ac:chgData name="Ajitesh Parihar" userId="118e4b2d-89c4-4a9f-819d-3f0e6195bf3a" providerId="ADAL" clId="{DABD4F4D-D9B3-4BD5-BB24-3DC9EA1289B9}" dt="2025-02-20T13:48:26.895" v="447" actId="26606"/>
          <ac:spMkLst>
            <pc:docMk/>
            <pc:sldMk cId="4253674741" sldId="285"/>
            <ac:spMk id="2" creationId="{0B6108C0-549E-9CC6-9237-18632FF36C82}"/>
          </ac:spMkLst>
        </pc:spChg>
        <pc:spChg chg="add">
          <ac:chgData name="Ajitesh Parihar" userId="118e4b2d-89c4-4a9f-819d-3f0e6195bf3a" providerId="ADAL" clId="{DABD4F4D-D9B3-4BD5-BB24-3DC9EA1289B9}" dt="2025-02-20T13:44:29.542" v="372"/>
          <ac:spMkLst>
            <pc:docMk/>
            <pc:sldMk cId="4253674741" sldId="285"/>
            <ac:spMk id="3" creationId="{E343ACD4-0D66-4B37-ABB0-C64006AF69B9}"/>
          </ac:spMkLst>
        </pc:spChg>
        <pc:spChg chg="mod ord">
          <ac:chgData name="Ajitesh Parihar" userId="118e4b2d-89c4-4a9f-819d-3f0e6195bf3a" providerId="ADAL" clId="{DABD4F4D-D9B3-4BD5-BB24-3DC9EA1289B9}" dt="2025-02-20T14:16:15.787" v="703" actId="20577"/>
          <ac:spMkLst>
            <pc:docMk/>
            <pc:sldMk cId="4253674741" sldId="285"/>
            <ac:spMk id="4" creationId="{49E85A65-292F-C9DE-5D8B-582367BBC40B}"/>
          </ac:spMkLst>
        </pc:spChg>
        <pc:spChg chg="add del">
          <ac:chgData name="Ajitesh Parihar" userId="118e4b2d-89c4-4a9f-819d-3f0e6195bf3a" providerId="ADAL" clId="{DABD4F4D-D9B3-4BD5-BB24-3DC9EA1289B9}" dt="2025-02-20T13:45:08.443" v="378" actId="26606"/>
          <ac:spMkLst>
            <pc:docMk/>
            <pc:sldMk cId="4253674741" sldId="285"/>
            <ac:spMk id="8" creationId="{795A7DC1-B44B-6F39-015A-7CA612D1403F}"/>
          </ac:spMkLst>
        </pc:spChg>
        <pc:spChg chg="add del">
          <ac:chgData name="Ajitesh Parihar" userId="118e4b2d-89c4-4a9f-819d-3f0e6195bf3a" providerId="ADAL" clId="{DABD4F4D-D9B3-4BD5-BB24-3DC9EA1289B9}" dt="2025-02-20T13:45:08.438" v="377" actId="26606"/>
          <ac:spMkLst>
            <pc:docMk/>
            <pc:sldMk cId="4253674741" sldId="285"/>
            <ac:spMk id="18" creationId="{98CCEB25-E2E3-481F-A03A-19767D3E7286}"/>
          </ac:spMkLst>
        </pc:spChg>
        <pc:spChg chg="add del">
          <ac:chgData name="Ajitesh Parihar" userId="118e4b2d-89c4-4a9f-819d-3f0e6195bf3a" providerId="ADAL" clId="{DABD4F4D-D9B3-4BD5-BB24-3DC9EA1289B9}" dt="2025-02-20T13:48:26.895" v="447" actId="26606"/>
          <ac:spMkLst>
            <pc:docMk/>
            <pc:sldMk cId="4253674741" sldId="285"/>
            <ac:spMk id="22" creationId="{94AB646F-3BE3-47A3-B14F-9CB84F6BF5BD}"/>
          </ac:spMkLst>
        </pc:spChg>
        <pc:spChg chg="add">
          <ac:chgData name="Ajitesh Parihar" userId="118e4b2d-89c4-4a9f-819d-3f0e6195bf3a" providerId="ADAL" clId="{DABD4F4D-D9B3-4BD5-BB24-3DC9EA1289B9}" dt="2025-02-20T13:48:26.895" v="447" actId="26606"/>
          <ac:spMkLst>
            <pc:docMk/>
            <pc:sldMk cId="4253674741" sldId="285"/>
            <ac:spMk id="28" creationId="{D98318E6-69F4-42F4-AB85-F01AA0DAF3A4}"/>
          </ac:spMkLst>
        </pc:spChg>
        <pc:picChg chg="mod">
          <ac:chgData name="Ajitesh Parihar" userId="118e4b2d-89c4-4a9f-819d-3f0e6195bf3a" providerId="ADAL" clId="{DABD4F4D-D9B3-4BD5-BB24-3DC9EA1289B9}" dt="2025-02-20T13:48:26.895" v="447" actId="26606"/>
          <ac:picMkLst>
            <pc:docMk/>
            <pc:sldMk cId="4253674741" sldId="285"/>
            <ac:picMk id="5" creationId="{2F659888-C59D-4F13-F875-5DE1E9A6CA85}"/>
          </ac:picMkLst>
        </pc:picChg>
        <pc:picChg chg="add del">
          <ac:chgData name="Ajitesh Parihar" userId="118e4b2d-89c4-4a9f-819d-3f0e6195bf3a" providerId="ADAL" clId="{DABD4F4D-D9B3-4BD5-BB24-3DC9EA1289B9}" dt="2025-02-20T13:45:08.443" v="378" actId="26606"/>
          <ac:picMkLst>
            <pc:docMk/>
            <pc:sldMk cId="4253674741" sldId="285"/>
            <ac:picMk id="13" creationId="{B0F3C374-7AAB-D4F1-8D8A-3E7B052AB1A1}"/>
          </ac:picMkLst>
        </pc:picChg>
        <pc:picChg chg="add del">
          <ac:chgData name="Ajitesh Parihar" userId="118e4b2d-89c4-4a9f-819d-3f0e6195bf3a" providerId="ADAL" clId="{DABD4F4D-D9B3-4BD5-BB24-3DC9EA1289B9}" dt="2025-02-20T13:45:08.438" v="377" actId="26606"/>
          <ac:picMkLst>
            <pc:docMk/>
            <pc:sldMk cId="4253674741" sldId="285"/>
            <ac:picMk id="20" creationId="{B536FA4E-0152-4E27-91DA-0FC22D1846BB}"/>
          </ac:picMkLst>
        </pc:picChg>
        <pc:picChg chg="add del">
          <ac:chgData name="Ajitesh Parihar" userId="118e4b2d-89c4-4a9f-819d-3f0e6195bf3a" providerId="ADAL" clId="{DABD4F4D-D9B3-4BD5-BB24-3DC9EA1289B9}" dt="2025-02-20T13:48:26.895" v="447" actId="26606"/>
          <ac:picMkLst>
            <pc:docMk/>
            <pc:sldMk cId="4253674741" sldId="285"/>
            <ac:picMk id="23" creationId="{E0BE7827-5B1A-4F37-BF70-19F7C5C6BDEB}"/>
          </ac:picMkLst>
        </pc:picChg>
        <pc:picChg chg="add">
          <ac:chgData name="Ajitesh Parihar" userId="118e4b2d-89c4-4a9f-819d-3f0e6195bf3a" providerId="ADAL" clId="{DABD4F4D-D9B3-4BD5-BB24-3DC9EA1289B9}" dt="2025-02-20T13:48:26.895" v="447" actId="26606"/>
          <ac:picMkLst>
            <pc:docMk/>
            <pc:sldMk cId="4253674741" sldId="285"/>
            <ac:picMk id="30" creationId="{559DF61F-9058-49C9-8F75-DC501F983B0E}"/>
          </ac:picMkLst>
        </pc:picChg>
      </pc:sldChg>
      <pc:sldChg chg="addSp delSp modSp add del mod setBg delDesignElem">
        <pc:chgData name="Ajitesh Parihar" userId="118e4b2d-89c4-4a9f-819d-3f0e6195bf3a" providerId="ADAL" clId="{DABD4F4D-D9B3-4BD5-BB24-3DC9EA1289B9}" dt="2025-02-20T13:48:54.692" v="461" actId="47"/>
        <pc:sldMkLst>
          <pc:docMk/>
          <pc:sldMk cId="3848487967" sldId="286"/>
        </pc:sldMkLst>
        <pc:spChg chg="mod">
          <ac:chgData name="Ajitesh Parihar" userId="118e4b2d-89c4-4a9f-819d-3f0e6195bf3a" providerId="ADAL" clId="{DABD4F4D-D9B3-4BD5-BB24-3DC9EA1289B9}" dt="2025-02-20T13:47:17.210" v="437" actId="20577"/>
          <ac:spMkLst>
            <pc:docMk/>
            <pc:sldMk cId="3848487967" sldId="286"/>
            <ac:spMk id="2" creationId="{F6A378B8-2A9D-87FD-9C21-F9A14E01AB86}"/>
          </ac:spMkLst>
        </pc:spChg>
        <pc:spChg chg="del">
          <ac:chgData name="Ajitesh Parihar" userId="118e4b2d-89c4-4a9f-819d-3f0e6195bf3a" providerId="ADAL" clId="{DABD4F4D-D9B3-4BD5-BB24-3DC9EA1289B9}" dt="2025-02-20T13:47:20.475" v="438" actId="478"/>
          <ac:spMkLst>
            <pc:docMk/>
            <pc:sldMk cId="3848487967" sldId="286"/>
            <ac:spMk id="4" creationId="{BF3E4B00-C467-2727-7801-4911311AC8A1}"/>
          </ac:spMkLst>
        </pc:spChg>
        <pc:spChg chg="add del mod">
          <ac:chgData name="Ajitesh Parihar" userId="118e4b2d-89c4-4a9f-819d-3f0e6195bf3a" providerId="ADAL" clId="{DABD4F4D-D9B3-4BD5-BB24-3DC9EA1289B9}" dt="2025-02-20T13:47:51.026" v="439" actId="931"/>
          <ac:spMkLst>
            <pc:docMk/>
            <pc:sldMk cId="3848487967" sldId="286"/>
            <ac:spMk id="6" creationId="{F6400B00-8A13-779B-8A52-9EA6AA2362E7}"/>
          </ac:spMkLst>
        </pc:spChg>
        <pc:spChg chg="add mod">
          <ac:chgData name="Ajitesh Parihar" userId="118e4b2d-89c4-4a9f-819d-3f0e6195bf3a" providerId="ADAL" clId="{DABD4F4D-D9B3-4BD5-BB24-3DC9EA1289B9}" dt="2025-02-20T13:48:46.090" v="457" actId="21"/>
          <ac:spMkLst>
            <pc:docMk/>
            <pc:sldMk cId="3848487967" sldId="286"/>
            <ac:spMk id="10" creationId="{B02C87E0-A6AC-CA77-1D0B-77AC6FA168D6}"/>
          </ac:spMkLst>
        </pc:spChg>
        <pc:spChg chg="del">
          <ac:chgData name="Ajitesh Parihar" userId="118e4b2d-89c4-4a9f-819d-3f0e6195bf3a" providerId="ADAL" clId="{DABD4F4D-D9B3-4BD5-BB24-3DC9EA1289B9}" dt="2025-02-20T13:47:10.415" v="433"/>
          <ac:spMkLst>
            <pc:docMk/>
            <pc:sldMk cId="3848487967" sldId="286"/>
            <ac:spMk id="22" creationId="{4259E8F3-EF8F-1B34-7125-28CF1C34E3F1}"/>
          </ac:spMkLst>
        </pc:spChg>
        <pc:picChg chg="add del mod">
          <ac:chgData name="Ajitesh Parihar" userId="118e4b2d-89c4-4a9f-819d-3f0e6195bf3a" providerId="ADAL" clId="{DABD4F4D-D9B3-4BD5-BB24-3DC9EA1289B9}" dt="2025-02-20T13:48:46.090" v="457" actId="21"/>
          <ac:picMkLst>
            <pc:docMk/>
            <pc:sldMk cId="3848487967" sldId="286"/>
            <ac:picMk id="8" creationId="{F9E64CF8-1E4E-EEDD-B5C8-F8ADCFF392FF}"/>
          </ac:picMkLst>
        </pc:picChg>
        <pc:picChg chg="del">
          <ac:chgData name="Ajitesh Parihar" userId="118e4b2d-89c4-4a9f-819d-3f0e6195bf3a" providerId="ADAL" clId="{DABD4F4D-D9B3-4BD5-BB24-3DC9EA1289B9}" dt="2025-02-20T13:47:10.415" v="433"/>
          <ac:picMkLst>
            <pc:docMk/>
            <pc:sldMk cId="3848487967" sldId="286"/>
            <ac:picMk id="23" creationId="{F95395AD-8DAE-034B-E0AE-EE7CF4943BD6}"/>
          </ac:picMkLst>
        </pc:picChg>
      </pc:sldChg>
      <pc:sldChg chg="addSp delSp modSp add mod setBg delDesignElem">
        <pc:chgData name="Ajitesh Parihar" userId="118e4b2d-89c4-4a9f-819d-3f0e6195bf3a" providerId="ADAL" clId="{DABD4F4D-D9B3-4BD5-BB24-3DC9EA1289B9}" dt="2025-02-20T13:48:52.344" v="460" actId="1076"/>
        <pc:sldMkLst>
          <pc:docMk/>
          <pc:sldMk cId="1419958302" sldId="287"/>
        </pc:sldMkLst>
        <pc:spChg chg="mod">
          <ac:chgData name="Ajitesh Parihar" userId="118e4b2d-89c4-4a9f-819d-3f0e6195bf3a" providerId="ADAL" clId="{DABD4F4D-D9B3-4BD5-BB24-3DC9EA1289B9}" dt="2025-02-20T13:48:41.385" v="455" actId="20577"/>
          <ac:spMkLst>
            <pc:docMk/>
            <pc:sldMk cId="1419958302" sldId="287"/>
            <ac:spMk id="2" creationId="{BD92222F-E028-17DD-BE92-9007BA2223F7}"/>
          </ac:spMkLst>
        </pc:spChg>
        <pc:spChg chg="del">
          <ac:chgData name="Ajitesh Parihar" userId="118e4b2d-89c4-4a9f-819d-3f0e6195bf3a" providerId="ADAL" clId="{DABD4F4D-D9B3-4BD5-BB24-3DC9EA1289B9}" dt="2025-02-20T13:48:44.230" v="456" actId="478"/>
          <ac:spMkLst>
            <pc:docMk/>
            <pc:sldMk cId="1419958302" sldId="287"/>
            <ac:spMk id="4" creationId="{FA541C40-EE7D-4A41-2BB1-FB6C2738B60C}"/>
          </ac:spMkLst>
        </pc:spChg>
        <pc:spChg chg="add del mod">
          <ac:chgData name="Ajitesh Parihar" userId="118e4b2d-89c4-4a9f-819d-3f0e6195bf3a" providerId="ADAL" clId="{DABD4F4D-D9B3-4BD5-BB24-3DC9EA1289B9}" dt="2025-02-20T13:48:49.455" v="459" actId="478"/>
          <ac:spMkLst>
            <pc:docMk/>
            <pc:sldMk cId="1419958302" sldId="287"/>
            <ac:spMk id="6" creationId="{65C922D5-5F2B-A957-020E-3452A2E71390}"/>
          </ac:spMkLst>
        </pc:spChg>
        <pc:spChg chg="del">
          <ac:chgData name="Ajitesh Parihar" userId="118e4b2d-89c4-4a9f-819d-3f0e6195bf3a" providerId="ADAL" clId="{DABD4F4D-D9B3-4BD5-BB24-3DC9EA1289B9}" dt="2025-02-20T13:48:32.835" v="449"/>
          <ac:spMkLst>
            <pc:docMk/>
            <pc:sldMk cId="1419958302" sldId="287"/>
            <ac:spMk id="28" creationId="{7E857C63-DE8A-E4E6-4DC6-A95FF8774F36}"/>
          </ac:spMkLst>
        </pc:spChg>
        <pc:picChg chg="add mod">
          <ac:chgData name="Ajitesh Parihar" userId="118e4b2d-89c4-4a9f-819d-3f0e6195bf3a" providerId="ADAL" clId="{DABD4F4D-D9B3-4BD5-BB24-3DC9EA1289B9}" dt="2025-02-20T13:48:52.344" v="460" actId="1076"/>
          <ac:picMkLst>
            <pc:docMk/>
            <pc:sldMk cId="1419958302" sldId="287"/>
            <ac:picMk id="8" creationId="{F9E64CF8-1E4E-EEDD-B5C8-F8ADCFF392FF}"/>
          </ac:picMkLst>
        </pc:picChg>
        <pc:picChg chg="del">
          <ac:chgData name="Ajitesh Parihar" userId="118e4b2d-89c4-4a9f-819d-3f0e6195bf3a" providerId="ADAL" clId="{DABD4F4D-D9B3-4BD5-BB24-3DC9EA1289B9}" dt="2025-02-20T13:48:32.835" v="449"/>
          <ac:picMkLst>
            <pc:docMk/>
            <pc:sldMk cId="1419958302" sldId="287"/>
            <ac:picMk id="30" creationId="{5FDC8421-44EC-3AB6-00A8-54C25A4A8D4D}"/>
          </ac:picMkLst>
        </pc:picChg>
      </pc:sldChg>
      <pc:sldChg chg="delSp modSp add mod ord setBg delDesignElem modNotesTx">
        <pc:chgData name="Ajitesh Parihar" userId="118e4b2d-89c4-4a9f-819d-3f0e6195bf3a" providerId="ADAL" clId="{DABD4F4D-D9B3-4BD5-BB24-3DC9EA1289B9}" dt="2025-02-20T13:52:36.976" v="491" actId="20577"/>
        <pc:sldMkLst>
          <pc:docMk/>
          <pc:sldMk cId="3767256898" sldId="288"/>
        </pc:sldMkLst>
        <pc:spChg chg="mod">
          <ac:chgData name="Ajitesh Parihar" userId="118e4b2d-89c4-4a9f-819d-3f0e6195bf3a" providerId="ADAL" clId="{DABD4F4D-D9B3-4BD5-BB24-3DC9EA1289B9}" dt="2025-02-20T13:49:57.903" v="467" actId="27636"/>
          <ac:spMkLst>
            <pc:docMk/>
            <pc:sldMk cId="3767256898" sldId="288"/>
            <ac:spMk id="2" creationId="{54793B69-FF92-9946-91A3-22CB4A03B1DC}"/>
          </ac:spMkLst>
        </pc:spChg>
        <pc:spChg chg="mod">
          <ac:chgData name="Ajitesh Parihar" userId="118e4b2d-89c4-4a9f-819d-3f0e6195bf3a" providerId="ADAL" clId="{DABD4F4D-D9B3-4BD5-BB24-3DC9EA1289B9}" dt="2025-02-20T13:52:36.976" v="491" actId="20577"/>
          <ac:spMkLst>
            <pc:docMk/>
            <pc:sldMk cId="3767256898" sldId="288"/>
            <ac:spMk id="4" creationId="{6267193D-DB10-148C-E8B7-21CCDDBB14D7}"/>
          </ac:spMkLst>
        </pc:spChg>
        <pc:spChg chg="del">
          <ac:chgData name="Ajitesh Parihar" userId="118e4b2d-89c4-4a9f-819d-3f0e6195bf3a" providerId="ADAL" clId="{DABD4F4D-D9B3-4BD5-BB24-3DC9EA1289B9}" dt="2025-02-20T13:49:19.430" v="463"/>
          <ac:spMkLst>
            <pc:docMk/>
            <pc:sldMk cId="3767256898" sldId="288"/>
            <ac:spMk id="8" creationId="{27A328DE-3D4A-9E50-5BF5-4534DDCC2277}"/>
          </ac:spMkLst>
        </pc:spChg>
        <pc:picChg chg="mod">
          <ac:chgData name="Ajitesh Parihar" userId="118e4b2d-89c4-4a9f-819d-3f0e6195bf3a" providerId="ADAL" clId="{DABD4F4D-D9B3-4BD5-BB24-3DC9EA1289B9}" dt="2025-02-20T13:50:54.907" v="470" actId="14826"/>
          <ac:picMkLst>
            <pc:docMk/>
            <pc:sldMk cId="3767256898" sldId="288"/>
            <ac:picMk id="5" creationId="{460EFEE0-44B4-062D-ABE5-761FE1ACF43E}"/>
          </ac:picMkLst>
        </pc:picChg>
        <pc:picChg chg="del">
          <ac:chgData name="Ajitesh Parihar" userId="118e4b2d-89c4-4a9f-819d-3f0e6195bf3a" providerId="ADAL" clId="{DABD4F4D-D9B3-4BD5-BB24-3DC9EA1289B9}" dt="2025-02-20T13:49:19.430" v="463"/>
          <ac:picMkLst>
            <pc:docMk/>
            <pc:sldMk cId="3767256898" sldId="288"/>
            <ac:picMk id="13" creationId="{8036DE3C-5305-8241-0CBF-08F688ACD21D}"/>
          </ac:picMkLst>
        </pc:picChg>
      </pc:sldChg>
      <pc:sldChg chg="addSp delSp modSp add mod">
        <pc:chgData name="Ajitesh Parihar" userId="118e4b2d-89c4-4a9f-819d-3f0e6195bf3a" providerId="ADAL" clId="{DABD4F4D-D9B3-4BD5-BB24-3DC9EA1289B9}" dt="2025-02-20T13:55:36.047" v="504" actId="1076"/>
        <pc:sldMkLst>
          <pc:docMk/>
          <pc:sldMk cId="736153954" sldId="289"/>
        </pc:sldMkLst>
        <pc:spChg chg="mod">
          <ac:chgData name="Ajitesh Parihar" userId="118e4b2d-89c4-4a9f-819d-3f0e6195bf3a" providerId="ADAL" clId="{DABD4F4D-D9B3-4BD5-BB24-3DC9EA1289B9}" dt="2025-02-20T13:55:22.853" v="499" actId="20577"/>
          <ac:spMkLst>
            <pc:docMk/>
            <pc:sldMk cId="736153954" sldId="289"/>
            <ac:spMk id="2" creationId="{AA81341E-B339-EFDB-3F03-8136BBC55C7D}"/>
          </ac:spMkLst>
        </pc:spChg>
        <pc:spChg chg="del mod">
          <ac:chgData name="Ajitesh Parihar" userId="118e4b2d-89c4-4a9f-819d-3f0e6195bf3a" providerId="ADAL" clId="{DABD4F4D-D9B3-4BD5-BB24-3DC9EA1289B9}" dt="2025-02-20T13:55:18.434" v="494" actId="478"/>
          <ac:spMkLst>
            <pc:docMk/>
            <pc:sldMk cId="736153954" sldId="289"/>
            <ac:spMk id="4" creationId="{C8DA71C9-471B-4770-9475-AF7B1F856489}"/>
          </ac:spMkLst>
        </pc:spChg>
        <pc:spChg chg="add del mod">
          <ac:chgData name="Ajitesh Parihar" userId="118e4b2d-89c4-4a9f-819d-3f0e6195bf3a" providerId="ADAL" clId="{DABD4F4D-D9B3-4BD5-BB24-3DC9EA1289B9}" dt="2025-02-20T13:55:25.914" v="500" actId="478"/>
          <ac:spMkLst>
            <pc:docMk/>
            <pc:sldMk cId="736153954" sldId="289"/>
            <ac:spMk id="6" creationId="{92A8F462-DFFE-D2B3-EF0E-BD73680BECE8}"/>
          </ac:spMkLst>
        </pc:spChg>
        <pc:picChg chg="mod">
          <ac:chgData name="Ajitesh Parihar" userId="118e4b2d-89c4-4a9f-819d-3f0e6195bf3a" providerId="ADAL" clId="{DABD4F4D-D9B3-4BD5-BB24-3DC9EA1289B9}" dt="2025-02-20T13:55:32.374" v="503" actId="1076"/>
          <ac:picMkLst>
            <pc:docMk/>
            <pc:sldMk cId="736153954" sldId="289"/>
            <ac:picMk id="5" creationId="{42059EFF-7AF1-889C-035F-0BE68EB80C63}"/>
          </ac:picMkLst>
        </pc:picChg>
        <pc:picChg chg="add mod">
          <ac:chgData name="Ajitesh Parihar" userId="118e4b2d-89c4-4a9f-819d-3f0e6195bf3a" providerId="ADAL" clId="{DABD4F4D-D9B3-4BD5-BB24-3DC9EA1289B9}" dt="2025-02-20T13:55:36.047" v="504" actId="1076"/>
          <ac:picMkLst>
            <pc:docMk/>
            <pc:sldMk cId="736153954" sldId="289"/>
            <ac:picMk id="7" creationId="{08F95736-2149-0058-F5E6-FC09536445EE}"/>
          </ac:picMkLst>
        </pc:picChg>
      </pc:sldChg>
      <pc:sldChg chg="addSp delSp modSp add mod ord setBg delDesignElem modNotesTx">
        <pc:chgData name="Ajitesh Parihar" userId="118e4b2d-89c4-4a9f-819d-3f0e6195bf3a" providerId="ADAL" clId="{DABD4F4D-D9B3-4BD5-BB24-3DC9EA1289B9}" dt="2025-02-20T14:16:07.194" v="696" actId="20577"/>
        <pc:sldMkLst>
          <pc:docMk/>
          <pc:sldMk cId="3910675522" sldId="290"/>
        </pc:sldMkLst>
        <pc:spChg chg="mod">
          <ac:chgData name="Ajitesh Parihar" userId="118e4b2d-89c4-4a9f-819d-3f0e6195bf3a" providerId="ADAL" clId="{DABD4F4D-D9B3-4BD5-BB24-3DC9EA1289B9}" dt="2025-02-20T14:04:24.199" v="509"/>
          <ac:spMkLst>
            <pc:docMk/>
            <pc:sldMk cId="3910675522" sldId="290"/>
            <ac:spMk id="2" creationId="{55C5CB7F-D3B0-FB2D-E920-078D812C135B}"/>
          </ac:spMkLst>
        </pc:spChg>
        <pc:spChg chg="mod">
          <ac:chgData name="Ajitesh Parihar" userId="118e4b2d-89c4-4a9f-819d-3f0e6195bf3a" providerId="ADAL" clId="{DABD4F4D-D9B3-4BD5-BB24-3DC9EA1289B9}" dt="2025-02-20T14:16:07.194" v="696" actId="20577"/>
          <ac:spMkLst>
            <pc:docMk/>
            <pc:sldMk cId="3910675522" sldId="290"/>
            <ac:spMk id="4" creationId="{0192D182-B780-AC3C-2409-CF8883494A0A}"/>
          </ac:spMkLst>
        </pc:spChg>
        <pc:spChg chg="add">
          <ac:chgData name="Ajitesh Parihar" userId="118e4b2d-89c4-4a9f-819d-3f0e6195bf3a" providerId="ADAL" clId="{DABD4F4D-D9B3-4BD5-BB24-3DC9EA1289B9}" dt="2025-02-20T14:05:00.388" v="511" actId="26606"/>
          <ac:spMkLst>
            <pc:docMk/>
            <pc:sldMk cId="3910675522" sldId="290"/>
            <ac:spMk id="10" creationId="{D98318E6-69F4-42F4-AB85-F01AA0DAF3A4}"/>
          </ac:spMkLst>
        </pc:spChg>
        <pc:spChg chg="del">
          <ac:chgData name="Ajitesh Parihar" userId="118e4b2d-89c4-4a9f-819d-3f0e6195bf3a" providerId="ADAL" clId="{DABD4F4D-D9B3-4BD5-BB24-3DC9EA1289B9}" dt="2025-02-20T13:55:40.649" v="506"/>
          <ac:spMkLst>
            <pc:docMk/>
            <pc:sldMk cId="3910675522" sldId="290"/>
            <ac:spMk id="28" creationId="{DE844C22-2C82-8790-DE11-B8AA7A771412}"/>
          </ac:spMkLst>
        </pc:spChg>
        <pc:picChg chg="mod">
          <ac:chgData name="Ajitesh Parihar" userId="118e4b2d-89c4-4a9f-819d-3f0e6195bf3a" providerId="ADAL" clId="{DABD4F4D-D9B3-4BD5-BB24-3DC9EA1289B9}" dt="2025-02-20T14:05:00.388" v="511" actId="26606"/>
          <ac:picMkLst>
            <pc:docMk/>
            <pc:sldMk cId="3910675522" sldId="290"/>
            <ac:picMk id="5" creationId="{CA34E133-7300-9EB3-C043-343D258C9E43}"/>
          </ac:picMkLst>
        </pc:picChg>
        <pc:picChg chg="add">
          <ac:chgData name="Ajitesh Parihar" userId="118e4b2d-89c4-4a9f-819d-3f0e6195bf3a" providerId="ADAL" clId="{DABD4F4D-D9B3-4BD5-BB24-3DC9EA1289B9}" dt="2025-02-20T14:05:00.388" v="511" actId="26606"/>
          <ac:picMkLst>
            <pc:docMk/>
            <pc:sldMk cId="3910675522" sldId="290"/>
            <ac:picMk id="12" creationId="{559DF61F-9058-49C9-8F75-DC501F983B0E}"/>
          </ac:picMkLst>
        </pc:picChg>
        <pc:picChg chg="del">
          <ac:chgData name="Ajitesh Parihar" userId="118e4b2d-89c4-4a9f-819d-3f0e6195bf3a" providerId="ADAL" clId="{DABD4F4D-D9B3-4BD5-BB24-3DC9EA1289B9}" dt="2025-02-20T13:55:40.649" v="506"/>
          <ac:picMkLst>
            <pc:docMk/>
            <pc:sldMk cId="3910675522" sldId="290"/>
            <ac:picMk id="30" creationId="{7A8CEB11-DAAD-B9EF-831F-F0E1E0E91CE0}"/>
          </ac:picMkLst>
        </pc:picChg>
      </pc:sldChg>
      <pc:sldChg chg="addSp delSp modSp add mod ord setBg delDesignElem">
        <pc:chgData name="Ajitesh Parihar" userId="118e4b2d-89c4-4a9f-819d-3f0e6195bf3a" providerId="ADAL" clId="{DABD4F4D-D9B3-4BD5-BB24-3DC9EA1289B9}" dt="2025-02-20T14:13:51.407" v="692" actId="20577"/>
        <pc:sldMkLst>
          <pc:docMk/>
          <pc:sldMk cId="2730718363" sldId="291"/>
        </pc:sldMkLst>
        <pc:spChg chg="mod">
          <ac:chgData name="Ajitesh Parihar" userId="118e4b2d-89c4-4a9f-819d-3f0e6195bf3a" providerId="ADAL" clId="{DABD4F4D-D9B3-4BD5-BB24-3DC9EA1289B9}" dt="2025-02-20T14:13:00.585" v="691" actId="26606"/>
          <ac:spMkLst>
            <pc:docMk/>
            <pc:sldMk cId="2730718363" sldId="291"/>
            <ac:spMk id="2" creationId="{BB63DD88-B2CF-7536-794A-FFA1326EE660}"/>
          </ac:spMkLst>
        </pc:spChg>
        <pc:spChg chg="mod ord">
          <ac:chgData name="Ajitesh Parihar" userId="118e4b2d-89c4-4a9f-819d-3f0e6195bf3a" providerId="ADAL" clId="{DABD4F4D-D9B3-4BD5-BB24-3DC9EA1289B9}" dt="2025-02-20T14:13:51.407" v="692" actId="20577"/>
          <ac:spMkLst>
            <pc:docMk/>
            <pc:sldMk cId="2730718363" sldId="291"/>
            <ac:spMk id="4" creationId="{52620E77-6E9C-DE14-193D-52EF7F591E4D}"/>
          </ac:spMkLst>
        </pc:spChg>
        <pc:spChg chg="del">
          <ac:chgData name="Ajitesh Parihar" userId="118e4b2d-89c4-4a9f-819d-3f0e6195bf3a" providerId="ADAL" clId="{DABD4F4D-D9B3-4BD5-BB24-3DC9EA1289B9}" dt="2025-02-20T14:06:26.149" v="522"/>
          <ac:spMkLst>
            <pc:docMk/>
            <pc:sldMk cId="2730718363" sldId="291"/>
            <ac:spMk id="10" creationId="{465D35EF-D94B-376A-CA8A-462C432357DF}"/>
          </ac:spMkLst>
        </pc:spChg>
        <pc:spChg chg="add">
          <ac:chgData name="Ajitesh Parihar" userId="118e4b2d-89c4-4a9f-819d-3f0e6195bf3a" providerId="ADAL" clId="{DABD4F4D-D9B3-4BD5-BB24-3DC9EA1289B9}" dt="2025-02-20T14:13:00.585" v="691" actId="26606"/>
          <ac:spMkLst>
            <pc:docMk/>
            <pc:sldMk cId="2730718363" sldId="291"/>
            <ac:spMk id="11" creationId="{D98318E6-69F4-42F4-AB85-F01AA0DAF3A4}"/>
          </ac:spMkLst>
        </pc:spChg>
        <pc:picChg chg="mod">
          <ac:chgData name="Ajitesh Parihar" userId="118e4b2d-89c4-4a9f-819d-3f0e6195bf3a" providerId="ADAL" clId="{DABD4F4D-D9B3-4BD5-BB24-3DC9EA1289B9}" dt="2025-02-20T14:13:00.585" v="691" actId="26606"/>
          <ac:picMkLst>
            <pc:docMk/>
            <pc:sldMk cId="2730718363" sldId="291"/>
            <ac:picMk id="6" creationId="{FEC2DF4A-F532-66A8-FB5D-92B1AFD017B6}"/>
          </ac:picMkLst>
        </pc:picChg>
        <pc:picChg chg="del">
          <ac:chgData name="Ajitesh Parihar" userId="118e4b2d-89c4-4a9f-819d-3f0e6195bf3a" providerId="ADAL" clId="{DABD4F4D-D9B3-4BD5-BB24-3DC9EA1289B9}" dt="2025-02-20T14:06:26.149" v="522"/>
          <ac:picMkLst>
            <pc:docMk/>
            <pc:sldMk cId="2730718363" sldId="291"/>
            <ac:picMk id="12" creationId="{6CF94022-D482-1063-4923-E1979EBDE923}"/>
          </ac:picMkLst>
        </pc:picChg>
        <pc:picChg chg="add">
          <ac:chgData name="Ajitesh Parihar" userId="118e4b2d-89c4-4a9f-819d-3f0e6195bf3a" providerId="ADAL" clId="{DABD4F4D-D9B3-4BD5-BB24-3DC9EA1289B9}" dt="2025-02-20T14:13:00.585" v="691" actId="26606"/>
          <ac:picMkLst>
            <pc:docMk/>
            <pc:sldMk cId="2730718363" sldId="291"/>
            <ac:picMk id="13" creationId="{559DF61F-9058-49C9-8F75-DC501F983B0E}"/>
          </ac:picMkLst>
        </pc:picChg>
      </pc:sldChg>
      <pc:sldChg chg="addSp delSp modSp add mod setBg delDesignElem">
        <pc:chgData name="Ajitesh Parihar" userId="118e4b2d-89c4-4a9f-819d-3f0e6195bf3a" providerId="ADAL" clId="{DABD4F4D-D9B3-4BD5-BB24-3DC9EA1289B9}" dt="2025-02-20T14:16:38.163" v="715" actId="1076"/>
        <pc:sldMkLst>
          <pc:docMk/>
          <pc:sldMk cId="2029946689" sldId="292"/>
        </pc:sldMkLst>
        <pc:spChg chg="mod">
          <ac:chgData name="Ajitesh Parihar" userId="118e4b2d-89c4-4a9f-819d-3f0e6195bf3a" providerId="ADAL" clId="{DABD4F4D-D9B3-4BD5-BB24-3DC9EA1289B9}" dt="2025-02-20T14:16:24.894" v="711" actId="20577"/>
          <ac:spMkLst>
            <pc:docMk/>
            <pc:sldMk cId="2029946689" sldId="292"/>
            <ac:spMk id="2" creationId="{46545DAD-A21D-075B-3EA6-3A2697D25066}"/>
          </ac:spMkLst>
        </pc:spChg>
        <pc:spChg chg="del">
          <ac:chgData name="Ajitesh Parihar" userId="118e4b2d-89c4-4a9f-819d-3f0e6195bf3a" providerId="ADAL" clId="{DABD4F4D-D9B3-4BD5-BB24-3DC9EA1289B9}" dt="2025-02-20T14:16:27.540" v="712" actId="478"/>
          <ac:spMkLst>
            <pc:docMk/>
            <pc:sldMk cId="2029946689" sldId="292"/>
            <ac:spMk id="4" creationId="{04EF30ED-AD6D-F95C-2D81-91CB4023364B}"/>
          </ac:spMkLst>
        </pc:spChg>
        <pc:spChg chg="add del mod">
          <ac:chgData name="Ajitesh Parihar" userId="118e4b2d-89c4-4a9f-819d-3f0e6195bf3a" providerId="ADAL" clId="{DABD4F4D-D9B3-4BD5-BB24-3DC9EA1289B9}" dt="2025-02-20T14:16:32.930" v="713" actId="478"/>
          <ac:spMkLst>
            <pc:docMk/>
            <pc:sldMk cId="2029946689" sldId="292"/>
            <ac:spMk id="6" creationId="{71D4A791-A29B-4785-6F23-F36A3514BC47}"/>
          </ac:spMkLst>
        </pc:spChg>
        <pc:spChg chg="del">
          <ac:chgData name="Ajitesh Parihar" userId="118e4b2d-89c4-4a9f-819d-3f0e6195bf3a" providerId="ADAL" clId="{DABD4F4D-D9B3-4BD5-BB24-3DC9EA1289B9}" dt="2025-02-20T14:16:20.424" v="705"/>
          <ac:spMkLst>
            <pc:docMk/>
            <pc:sldMk cId="2029946689" sldId="292"/>
            <ac:spMk id="10" creationId="{9E3048CF-9F98-9A73-0B18-8A7F66CA21DD}"/>
          </ac:spMkLst>
        </pc:spChg>
        <pc:picChg chg="add mod">
          <ac:chgData name="Ajitesh Parihar" userId="118e4b2d-89c4-4a9f-819d-3f0e6195bf3a" providerId="ADAL" clId="{DABD4F4D-D9B3-4BD5-BB24-3DC9EA1289B9}" dt="2025-02-20T14:16:38.163" v="715" actId="1076"/>
          <ac:picMkLst>
            <pc:docMk/>
            <pc:sldMk cId="2029946689" sldId="292"/>
            <ac:picMk id="7" creationId="{9A92DFDD-3420-44B1-574C-99C03BBBA289}"/>
          </ac:picMkLst>
        </pc:picChg>
        <pc:picChg chg="del">
          <ac:chgData name="Ajitesh Parihar" userId="118e4b2d-89c4-4a9f-819d-3f0e6195bf3a" providerId="ADAL" clId="{DABD4F4D-D9B3-4BD5-BB24-3DC9EA1289B9}" dt="2025-02-20T14:16:20.424" v="705"/>
          <ac:picMkLst>
            <pc:docMk/>
            <pc:sldMk cId="2029946689" sldId="292"/>
            <ac:picMk id="12" creationId="{72CC2631-F7FB-06A8-DC32-58C777F76287}"/>
          </ac:picMkLst>
        </pc:picChg>
      </pc:sldChg>
      <pc:sldChg chg="addSp delSp modSp add mod ord modNotesTx">
        <pc:chgData name="Ajitesh Parihar" userId="118e4b2d-89c4-4a9f-819d-3f0e6195bf3a" providerId="ADAL" clId="{DABD4F4D-D9B3-4BD5-BB24-3DC9EA1289B9}" dt="2025-02-20T14:29:13.746" v="754" actId="1076"/>
        <pc:sldMkLst>
          <pc:docMk/>
          <pc:sldMk cId="354163632" sldId="293"/>
        </pc:sldMkLst>
        <pc:spChg chg="mod">
          <ac:chgData name="Ajitesh Parihar" userId="118e4b2d-89c4-4a9f-819d-3f0e6195bf3a" providerId="ADAL" clId="{DABD4F4D-D9B3-4BD5-BB24-3DC9EA1289B9}" dt="2025-02-20T14:17:51.177" v="719"/>
          <ac:spMkLst>
            <pc:docMk/>
            <pc:sldMk cId="354163632" sldId="293"/>
            <ac:spMk id="2" creationId="{054C62E2-F32E-B9D3-5BBE-5D6C660B2A8C}"/>
          </ac:spMkLst>
        </pc:spChg>
        <pc:spChg chg="add mod">
          <ac:chgData name="Ajitesh Parihar" userId="118e4b2d-89c4-4a9f-819d-3f0e6195bf3a" providerId="ADAL" clId="{DABD4F4D-D9B3-4BD5-BB24-3DC9EA1289B9}" dt="2025-02-20T14:29:04.998" v="748" actId="13822"/>
          <ac:spMkLst>
            <pc:docMk/>
            <pc:sldMk cId="354163632" sldId="293"/>
            <ac:spMk id="3" creationId="{D1A430D6-3E34-E133-EDFC-3699D2FE2A66}"/>
          </ac:spMkLst>
        </pc:spChg>
        <pc:spChg chg="mod">
          <ac:chgData name="Ajitesh Parihar" userId="118e4b2d-89c4-4a9f-819d-3f0e6195bf3a" providerId="ADAL" clId="{DABD4F4D-D9B3-4BD5-BB24-3DC9EA1289B9}" dt="2025-02-20T14:18:59.865" v="737" actId="20577"/>
          <ac:spMkLst>
            <pc:docMk/>
            <pc:sldMk cId="354163632" sldId="293"/>
            <ac:spMk id="4" creationId="{587B40D3-EF23-B6BC-D729-3E5BFACD9409}"/>
          </ac:spMkLst>
        </pc:spChg>
        <pc:picChg chg="del">
          <ac:chgData name="Ajitesh Parihar" userId="118e4b2d-89c4-4a9f-819d-3f0e6195bf3a" providerId="ADAL" clId="{DABD4F4D-D9B3-4BD5-BB24-3DC9EA1289B9}" dt="2025-02-20T14:28:45.409" v="745" actId="478"/>
          <ac:picMkLst>
            <pc:docMk/>
            <pc:sldMk cId="354163632" sldId="293"/>
            <ac:picMk id="5" creationId="{FAEB0E2A-086C-8052-EE0C-065870D9793D}"/>
          </ac:picMkLst>
        </pc:picChg>
        <pc:picChg chg="add mod">
          <ac:chgData name="Ajitesh Parihar" userId="118e4b2d-89c4-4a9f-819d-3f0e6195bf3a" providerId="ADAL" clId="{DABD4F4D-D9B3-4BD5-BB24-3DC9EA1289B9}" dt="2025-02-20T14:29:13.746" v="754" actId="1076"/>
          <ac:picMkLst>
            <pc:docMk/>
            <pc:sldMk cId="354163632" sldId="293"/>
            <ac:picMk id="7" creationId="{DC85F106-C358-8B33-72A9-18C3C42420FD}"/>
          </ac:picMkLst>
        </pc:picChg>
      </pc:sldChg>
      <pc:sldChg chg="addSp delSp modSp add mod">
        <pc:chgData name="Ajitesh Parihar" userId="118e4b2d-89c4-4a9f-819d-3f0e6195bf3a" providerId="ADAL" clId="{DABD4F4D-D9B3-4BD5-BB24-3DC9EA1289B9}" dt="2025-02-20T14:29:55.243" v="783" actId="1076"/>
        <pc:sldMkLst>
          <pc:docMk/>
          <pc:sldMk cId="4111316573" sldId="294"/>
        </pc:sldMkLst>
        <pc:spChg chg="mod">
          <ac:chgData name="Ajitesh Parihar" userId="118e4b2d-89c4-4a9f-819d-3f0e6195bf3a" providerId="ADAL" clId="{DABD4F4D-D9B3-4BD5-BB24-3DC9EA1289B9}" dt="2025-02-20T14:29:37.011" v="779" actId="20577"/>
          <ac:spMkLst>
            <pc:docMk/>
            <pc:sldMk cId="4111316573" sldId="294"/>
            <ac:spMk id="2" creationId="{F940B94C-036F-F7FA-25D1-A5B887A29F29}"/>
          </ac:spMkLst>
        </pc:spChg>
        <pc:spChg chg="del">
          <ac:chgData name="Ajitesh Parihar" userId="118e4b2d-89c4-4a9f-819d-3f0e6195bf3a" providerId="ADAL" clId="{DABD4F4D-D9B3-4BD5-BB24-3DC9EA1289B9}" dt="2025-02-20T14:29:43.435" v="780" actId="478"/>
          <ac:spMkLst>
            <pc:docMk/>
            <pc:sldMk cId="4111316573" sldId="294"/>
            <ac:spMk id="4" creationId="{1CEFC38D-D448-1A2E-F94C-6FA7370B13C9}"/>
          </ac:spMkLst>
        </pc:spChg>
        <pc:spChg chg="add del mod">
          <ac:chgData name="Ajitesh Parihar" userId="118e4b2d-89c4-4a9f-819d-3f0e6195bf3a" providerId="ADAL" clId="{DABD4F4D-D9B3-4BD5-BB24-3DC9EA1289B9}" dt="2025-02-20T14:29:49.072" v="781" actId="478"/>
          <ac:spMkLst>
            <pc:docMk/>
            <pc:sldMk cId="4111316573" sldId="294"/>
            <ac:spMk id="6" creationId="{03BB5B9B-B3AC-F1BC-07BF-4AD20BA2A691}"/>
          </ac:spMkLst>
        </pc:spChg>
        <pc:picChg chg="add mod">
          <ac:chgData name="Ajitesh Parihar" userId="118e4b2d-89c4-4a9f-819d-3f0e6195bf3a" providerId="ADAL" clId="{DABD4F4D-D9B3-4BD5-BB24-3DC9EA1289B9}" dt="2025-02-20T14:29:55.243" v="783" actId="1076"/>
          <ac:picMkLst>
            <pc:docMk/>
            <pc:sldMk cId="4111316573" sldId="294"/>
            <ac:picMk id="8" creationId="{DDAEEA96-DE54-44B1-A022-15CBE0C105B8}"/>
          </ac:picMkLst>
        </pc:picChg>
      </pc:sldChg>
      <pc:sldChg chg="addSp delSp modSp add mod ord setBg delDesignElem modNotesTx">
        <pc:chgData name="Ajitesh Parihar" userId="118e4b2d-89c4-4a9f-819d-3f0e6195bf3a" providerId="ADAL" clId="{DABD4F4D-D9B3-4BD5-BB24-3DC9EA1289B9}" dt="2025-02-20T14:33:03.483" v="829"/>
        <pc:sldMkLst>
          <pc:docMk/>
          <pc:sldMk cId="1320211459" sldId="295"/>
        </pc:sldMkLst>
        <pc:spChg chg="mod">
          <ac:chgData name="Ajitesh Parihar" userId="118e4b2d-89c4-4a9f-819d-3f0e6195bf3a" providerId="ADAL" clId="{DABD4F4D-D9B3-4BD5-BB24-3DC9EA1289B9}" dt="2025-02-20T14:30:52.278" v="788"/>
          <ac:spMkLst>
            <pc:docMk/>
            <pc:sldMk cId="1320211459" sldId="295"/>
            <ac:spMk id="2" creationId="{0AF4F241-E9F0-EE47-9B0B-369A8F53E343}"/>
          </ac:spMkLst>
        </pc:spChg>
        <pc:spChg chg="mod">
          <ac:chgData name="Ajitesh Parihar" userId="118e4b2d-89c4-4a9f-819d-3f0e6195bf3a" providerId="ADAL" clId="{DABD4F4D-D9B3-4BD5-BB24-3DC9EA1289B9}" dt="2025-02-20T14:32:41.490" v="825" actId="20577"/>
          <ac:spMkLst>
            <pc:docMk/>
            <pc:sldMk cId="1320211459" sldId="295"/>
            <ac:spMk id="4" creationId="{ADE081C9-C7A3-B56A-4707-89DE7013DAB0}"/>
          </ac:spMkLst>
        </pc:spChg>
        <pc:spChg chg="add">
          <ac:chgData name="Ajitesh Parihar" userId="118e4b2d-89c4-4a9f-819d-3f0e6195bf3a" providerId="ADAL" clId="{DABD4F4D-D9B3-4BD5-BB24-3DC9EA1289B9}" dt="2025-02-20T14:32:17.387" v="809" actId="26606"/>
          <ac:spMkLst>
            <pc:docMk/>
            <pc:sldMk cId="1320211459" sldId="295"/>
            <ac:spMk id="7" creationId="{D98318E6-69F4-42F4-AB85-F01AA0DAF3A4}"/>
          </ac:spMkLst>
        </pc:spChg>
        <pc:spChg chg="del">
          <ac:chgData name="Ajitesh Parihar" userId="118e4b2d-89c4-4a9f-819d-3f0e6195bf3a" providerId="ADAL" clId="{DABD4F4D-D9B3-4BD5-BB24-3DC9EA1289B9}" dt="2025-02-20T14:30:23.243" v="785"/>
          <ac:spMkLst>
            <pc:docMk/>
            <pc:sldMk cId="1320211459" sldId="295"/>
            <ac:spMk id="10" creationId="{7EFCCFD4-F46F-1ED3-57A4-582FB2D20359}"/>
          </ac:spMkLst>
        </pc:spChg>
        <pc:picChg chg="mod">
          <ac:chgData name="Ajitesh Parihar" userId="118e4b2d-89c4-4a9f-819d-3f0e6195bf3a" providerId="ADAL" clId="{DABD4F4D-D9B3-4BD5-BB24-3DC9EA1289B9}" dt="2025-02-20T14:32:17.387" v="809" actId="26606"/>
          <ac:picMkLst>
            <pc:docMk/>
            <pc:sldMk cId="1320211459" sldId="295"/>
            <ac:picMk id="5" creationId="{A19CE1FA-8707-AF8F-EE8A-A90E07B0CC0C}"/>
          </ac:picMkLst>
        </pc:picChg>
        <pc:picChg chg="add">
          <ac:chgData name="Ajitesh Parihar" userId="118e4b2d-89c4-4a9f-819d-3f0e6195bf3a" providerId="ADAL" clId="{DABD4F4D-D9B3-4BD5-BB24-3DC9EA1289B9}" dt="2025-02-20T14:32:17.387" v="809" actId="26606"/>
          <ac:picMkLst>
            <pc:docMk/>
            <pc:sldMk cId="1320211459" sldId="295"/>
            <ac:picMk id="8" creationId="{559DF61F-9058-49C9-8F75-DC501F983B0E}"/>
          </ac:picMkLst>
        </pc:picChg>
        <pc:picChg chg="del">
          <ac:chgData name="Ajitesh Parihar" userId="118e4b2d-89c4-4a9f-819d-3f0e6195bf3a" providerId="ADAL" clId="{DABD4F4D-D9B3-4BD5-BB24-3DC9EA1289B9}" dt="2025-02-20T14:30:23.243" v="785"/>
          <ac:picMkLst>
            <pc:docMk/>
            <pc:sldMk cId="1320211459" sldId="295"/>
            <ac:picMk id="12" creationId="{BF8ED65D-C6E3-9D84-7967-FBAC1447753B}"/>
          </ac:picMkLst>
        </pc:picChg>
      </pc:sldChg>
      <pc:sldChg chg="modSp add mod setBg">
        <pc:chgData name="Ajitesh Parihar" userId="118e4b2d-89c4-4a9f-819d-3f0e6195bf3a" providerId="ADAL" clId="{DABD4F4D-D9B3-4BD5-BB24-3DC9EA1289B9}" dt="2025-02-20T14:48:12.871" v="1167" actId="20577"/>
        <pc:sldMkLst>
          <pc:docMk/>
          <pc:sldMk cId="3188739316" sldId="296"/>
        </pc:sldMkLst>
        <pc:spChg chg="mod">
          <ac:chgData name="Ajitesh Parihar" userId="118e4b2d-89c4-4a9f-819d-3f0e6195bf3a" providerId="ADAL" clId="{DABD4F4D-D9B3-4BD5-BB24-3DC9EA1289B9}" dt="2025-02-20T14:48:12.871" v="1167" actId="20577"/>
          <ac:spMkLst>
            <pc:docMk/>
            <pc:sldMk cId="3188739316" sldId="296"/>
            <ac:spMk id="2" creationId="{D288C2DF-717D-A0B4-3A11-36830B11FEF0}"/>
          </ac:spMkLst>
        </pc:spChg>
      </pc:sldChg>
      <pc:sldChg chg="modSp add mod ord setBg">
        <pc:chgData name="Ajitesh Parihar" userId="118e4b2d-89c4-4a9f-819d-3f0e6195bf3a" providerId="ADAL" clId="{DABD4F4D-D9B3-4BD5-BB24-3DC9EA1289B9}" dt="2025-02-20T14:46:51.970" v="1147" actId="20577"/>
        <pc:sldMkLst>
          <pc:docMk/>
          <pc:sldMk cId="688664295" sldId="297"/>
        </pc:sldMkLst>
        <pc:spChg chg="mod">
          <ac:chgData name="Ajitesh Parihar" userId="118e4b2d-89c4-4a9f-819d-3f0e6195bf3a" providerId="ADAL" clId="{DABD4F4D-D9B3-4BD5-BB24-3DC9EA1289B9}" dt="2025-02-20T14:45:50.699" v="1081" actId="20577"/>
          <ac:spMkLst>
            <pc:docMk/>
            <pc:sldMk cId="688664295" sldId="297"/>
            <ac:spMk id="2" creationId="{D233EA11-340D-A738-14A1-0CBDDB8F2E35}"/>
          </ac:spMkLst>
        </pc:spChg>
        <pc:spChg chg="mod">
          <ac:chgData name="Ajitesh Parihar" userId="118e4b2d-89c4-4a9f-819d-3f0e6195bf3a" providerId="ADAL" clId="{DABD4F4D-D9B3-4BD5-BB24-3DC9EA1289B9}" dt="2025-02-20T14:46:51.970" v="1147" actId="20577"/>
          <ac:spMkLst>
            <pc:docMk/>
            <pc:sldMk cId="688664295" sldId="297"/>
            <ac:spMk id="3" creationId="{77BCD1C5-9AD8-2FC0-8B51-B3CB6F13D1FC}"/>
          </ac:spMkLst>
        </pc:spChg>
      </pc:sldChg>
      <pc:sldChg chg="modSp add mod">
        <pc:chgData name="Ajitesh Parihar" userId="118e4b2d-89c4-4a9f-819d-3f0e6195bf3a" providerId="ADAL" clId="{DABD4F4D-D9B3-4BD5-BB24-3DC9EA1289B9}" dt="2025-02-20T14:51:12.819" v="1285" actId="20577"/>
        <pc:sldMkLst>
          <pc:docMk/>
          <pc:sldMk cId="4051021708" sldId="298"/>
        </pc:sldMkLst>
        <pc:spChg chg="mod">
          <ac:chgData name="Ajitesh Parihar" userId="118e4b2d-89c4-4a9f-819d-3f0e6195bf3a" providerId="ADAL" clId="{DABD4F4D-D9B3-4BD5-BB24-3DC9EA1289B9}" dt="2025-02-20T14:51:02.807" v="1272" actId="20577"/>
          <ac:spMkLst>
            <pc:docMk/>
            <pc:sldMk cId="4051021708" sldId="298"/>
            <ac:spMk id="2" creationId="{7C47F78E-CCAC-5618-0C50-4A03FC78EB33}"/>
          </ac:spMkLst>
        </pc:spChg>
        <pc:spChg chg="mod">
          <ac:chgData name="Ajitesh Parihar" userId="118e4b2d-89c4-4a9f-819d-3f0e6195bf3a" providerId="ADAL" clId="{DABD4F4D-D9B3-4BD5-BB24-3DC9EA1289B9}" dt="2025-02-20T14:51:12.819" v="1285" actId="20577"/>
          <ac:spMkLst>
            <pc:docMk/>
            <pc:sldMk cId="4051021708" sldId="298"/>
            <ac:spMk id="3" creationId="{CFDF9E46-CF90-1156-4857-FBA325134C81}"/>
          </ac:spMkLst>
        </pc:spChg>
      </pc:sldChg>
    </pc:docChg>
  </pc:docChgLst>
  <pc:docChgLst>
    <pc:chgData name="Ajitesh Parihar" userId="118e4b2d-89c4-4a9f-819d-3f0e6195bf3a" providerId="ADAL" clId="{A7585BB9-AB82-4B8C-983D-48C1F06B7AD3}"/>
    <pc:docChg chg="undo redo custSel addSld delSld modSld sldOrd">
      <pc:chgData name="Ajitesh Parihar" userId="118e4b2d-89c4-4a9f-819d-3f0e6195bf3a" providerId="ADAL" clId="{A7585BB9-AB82-4B8C-983D-48C1F06B7AD3}" dt="2025-01-24T12:13:03.670" v="483"/>
      <pc:docMkLst>
        <pc:docMk/>
      </pc:docMkLst>
      <pc:sldChg chg="addSp delSp modSp add del mod setBg">
        <pc:chgData name="Ajitesh Parihar" userId="118e4b2d-89c4-4a9f-819d-3f0e6195bf3a" providerId="ADAL" clId="{A7585BB9-AB82-4B8C-983D-48C1F06B7AD3}" dt="2025-01-24T11:49:21.806" v="132" actId="5793"/>
        <pc:sldMkLst>
          <pc:docMk/>
          <pc:sldMk cId="3204724560" sldId="257"/>
        </pc:sldMkLst>
      </pc:sldChg>
      <pc:sldChg chg="addSp delSp modSp mod">
        <pc:chgData name="Ajitesh Parihar" userId="118e4b2d-89c4-4a9f-819d-3f0e6195bf3a" providerId="ADAL" clId="{A7585BB9-AB82-4B8C-983D-48C1F06B7AD3}" dt="2025-01-24T11:54:06.685" v="252" actId="26606"/>
        <pc:sldMkLst>
          <pc:docMk/>
          <pc:sldMk cId="2622210272" sldId="258"/>
        </pc:sldMkLst>
      </pc:sldChg>
      <pc:sldChg chg="del">
        <pc:chgData name="Ajitesh Parihar" userId="118e4b2d-89c4-4a9f-819d-3f0e6195bf3a" providerId="ADAL" clId="{A7585BB9-AB82-4B8C-983D-48C1F06B7AD3}" dt="2025-01-24T11:57:32.447" v="289" actId="47"/>
        <pc:sldMkLst>
          <pc:docMk/>
          <pc:sldMk cId="3081933375" sldId="259"/>
        </pc:sldMkLst>
      </pc:sldChg>
      <pc:sldChg chg="del">
        <pc:chgData name="Ajitesh Parihar" userId="118e4b2d-89c4-4a9f-819d-3f0e6195bf3a" providerId="ADAL" clId="{A7585BB9-AB82-4B8C-983D-48C1F06B7AD3}" dt="2025-01-24T11:57:33.226" v="290" actId="47"/>
        <pc:sldMkLst>
          <pc:docMk/>
          <pc:sldMk cId="2645563716" sldId="260"/>
        </pc:sldMkLst>
      </pc:sldChg>
      <pc:sldChg chg="del">
        <pc:chgData name="Ajitesh Parihar" userId="118e4b2d-89c4-4a9f-819d-3f0e6195bf3a" providerId="ADAL" clId="{A7585BB9-AB82-4B8C-983D-48C1F06B7AD3}" dt="2025-01-24T12:00:02.627" v="291" actId="47"/>
        <pc:sldMkLst>
          <pc:docMk/>
          <pc:sldMk cId="64721474" sldId="261"/>
        </pc:sldMkLst>
      </pc:sldChg>
      <pc:sldChg chg="del">
        <pc:chgData name="Ajitesh Parihar" userId="118e4b2d-89c4-4a9f-819d-3f0e6195bf3a" providerId="ADAL" clId="{A7585BB9-AB82-4B8C-983D-48C1F06B7AD3}" dt="2025-01-24T12:00:03.421" v="292" actId="47"/>
        <pc:sldMkLst>
          <pc:docMk/>
          <pc:sldMk cId="2528607843" sldId="262"/>
        </pc:sldMkLst>
      </pc:sldChg>
      <pc:sldChg chg="del">
        <pc:chgData name="Ajitesh Parihar" userId="118e4b2d-89c4-4a9f-819d-3f0e6195bf3a" providerId="ADAL" clId="{A7585BB9-AB82-4B8C-983D-48C1F06B7AD3}" dt="2025-01-24T12:00:04.213" v="293" actId="47"/>
        <pc:sldMkLst>
          <pc:docMk/>
          <pc:sldMk cId="2229326365" sldId="263"/>
        </pc:sldMkLst>
      </pc:sldChg>
      <pc:sldChg chg="del">
        <pc:chgData name="Ajitesh Parihar" userId="118e4b2d-89c4-4a9f-819d-3f0e6195bf3a" providerId="ADAL" clId="{A7585BB9-AB82-4B8C-983D-48C1F06B7AD3}" dt="2025-01-24T12:00:05.182" v="294" actId="47"/>
        <pc:sldMkLst>
          <pc:docMk/>
          <pc:sldMk cId="3139743666" sldId="264"/>
        </pc:sldMkLst>
      </pc:sldChg>
      <pc:sldChg chg="del">
        <pc:chgData name="Ajitesh Parihar" userId="118e4b2d-89c4-4a9f-819d-3f0e6195bf3a" providerId="ADAL" clId="{A7585BB9-AB82-4B8C-983D-48C1F06B7AD3}" dt="2025-01-24T12:00:06.031" v="295" actId="47"/>
        <pc:sldMkLst>
          <pc:docMk/>
          <pc:sldMk cId="2741795154" sldId="265"/>
        </pc:sldMkLst>
      </pc:sldChg>
      <pc:sldChg chg="del">
        <pc:chgData name="Ajitesh Parihar" userId="118e4b2d-89c4-4a9f-819d-3f0e6195bf3a" providerId="ADAL" clId="{A7585BB9-AB82-4B8C-983D-48C1F06B7AD3}" dt="2025-01-24T12:00:10.167" v="298" actId="47"/>
        <pc:sldMkLst>
          <pc:docMk/>
          <pc:sldMk cId="1021933933" sldId="266"/>
        </pc:sldMkLst>
      </pc:sldChg>
      <pc:sldChg chg="del">
        <pc:chgData name="Ajitesh Parihar" userId="118e4b2d-89c4-4a9f-819d-3f0e6195bf3a" providerId="ADAL" clId="{A7585BB9-AB82-4B8C-983D-48C1F06B7AD3}" dt="2025-01-24T12:00:11.306" v="299" actId="47"/>
        <pc:sldMkLst>
          <pc:docMk/>
          <pc:sldMk cId="4041569053" sldId="267"/>
        </pc:sldMkLst>
      </pc:sldChg>
      <pc:sldChg chg="del">
        <pc:chgData name="Ajitesh Parihar" userId="118e4b2d-89c4-4a9f-819d-3f0e6195bf3a" providerId="ADAL" clId="{A7585BB9-AB82-4B8C-983D-48C1F06B7AD3}" dt="2025-01-24T12:00:11.792" v="300" actId="47"/>
        <pc:sldMkLst>
          <pc:docMk/>
          <pc:sldMk cId="2906989307" sldId="268"/>
        </pc:sldMkLst>
      </pc:sldChg>
      <pc:sldChg chg="del">
        <pc:chgData name="Ajitesh Parihar" userId="118e4b2d-89c4-4a9f-819d-3f0e6195bf3a" providerId="ADAL" clId="{A7585BB9-AB82-4B8C-983D-48C1F06B7AD3}" dt="2025-01-24T12:00:12.224" v="301" actId="47"/>
        <pc:sldMkLst>
          <pc:docMk/>
          <pc:sldMk cId="1315511359" sldId="269"/>
        </pc:sldMkLst>
      </pc:sldChg>
      <pc:sldChg chg="del">
        <pc:chgData name="Ajitesh Parihar" userId="118e4b2d-89c4-4a9f-819d-3f0e6195bf3a" providerId="ADAL" clId="{A7585BB9-AB82-4B8C-983D-48C1F06B7AD3}" dt="2025-01-24T12:00:12.849" v="302" actId="47"/>
        <pc:sldMkLst>
          <pc:docMk/>
          <pc:sldMk cId="2486011500" sldId="270"/>
        </pc:sldMkLst>
      </pc:sldChg>
      <pc:sldChg chg="addSp delSp modSp new add del mod setBg modNotesTx">
        <pc:chgData name="Ajitesh Parihar" userId="118e4b2d-89c4-4a9f-819d-3f0e6195bf3a" providerId="ADAL" clId="{A7585BB9-AB82-4B8C-983D-48C1F06B7AD3}" dt="2025-01-24T12:00:08.437" v="297" actId="47"/>
        <pc:sldMkLst>
          <pc:docMk/>
          <pc:sldMk cId="4248530660" sldId="272"/>
        </pc:sldMkLst>
        <pc:spChg chg="mod">
          <ac:chgData name="Ajitesh Parihar" userId="118e4b2d-89c4-4a9f-819d-3f0e6195bf3a" providerId="ADAL" clId="{A7585BB9-AB82-4B8C-983D-48C1F06B7AD3}" dt="2025-01-24T11:57:22.820" v="288" actId="26606"/>
          <ac:spMkLst>
            <pc:docMk/>
            <pc:sldMk cId="4248530660" sldId="272"/>
            <ac:spMk id="2" creationId="{38CA4DBB-92B5-CDF7-2217-26E1E6F81BD8}"/>
          </ac:spMkLst>
        </pc:spChg>
        <pc:picChg chg="add">
          <ac:chgData name="Ajitesh Parihar" userId="118e4b2d-89c4-4a9f-819d-3f0e6195bf3a" providerId="ADAL" clId="{A7585BB9-AB82-4B8C-983D-48C1F06B7AD3}" dt="2025-01-24T11:57:22.820" v="288" actId="26606"/>
          <ac:picMkLst>
            <pc:docMk/>
            <pc:sldMk cId="4248530660" sldId="272"/>
            <ac:picMk id="8" creationId="{152373A8-8252-6C25-B903-D241357AC1D8}"/>
          </ac:picMkLst>
        </pc:picChg>
      </pc:sldChg>
      <pc:sldChg chg="addSp delSp modSp add mod">
        <pc:chgData name="Ajitesh Parihar" userId="118e4b2d-89c4-4a9f-819d-3f0e6195bf3a" providerId="ADAL" clId="{A7585BB9-AB82-4B8C-983D-48C1F06B7AD3}" dt="2025-01-24T11:56:53.333" v="279" actId="18131"/>
        <pc:sldMkLst>
          <pc:docMk/>
          <pc:sldMk cId="3211799818" sldId="273"/>
        </pc:sldMkLst>
        <pc:spChg chg="mod">
          <ac:chgData name="Ajitesh Parihar" userId="118e4b2d-89c4-4a9f-819d-3f0e6195bf3a" providerId="ADAL" clId="{A7585BB9-AB82-4B8C-983D-48C1F06B7AD3}" dt="2025-01-24T11:56:33.222" v="277" actId="26606"/>
          <ac:spMkLst>
            <pc:docMk/>
            <pc:sldMk cId="3211799818" sldId="273"/>
            <ac:spMk id="2" creationId="{24DD078A-0032-6754-555C-3C46D99BB357}"/>
          </ac:spMkLst>
        </pc:spChg>
      </pc:sldChg>
      <pc:sldChg chg="addSp modSp add mod setBg modNotesTx">
        <pc:chgData name="Ajitesh Parihar" userId="118e4b2d-89c4-4a9f-819d-3f0e6195bf3a" providerId="ADAL" clId="{A7585BB9-AB82-4B8C-983D-48C1F06B7AD3}" dt="2025-01-24T12:06:09.209" v="332" actId="20577"/>
        <pc:sldMkLst>
          <pc:docMk/>
          <pc:sldMk cId="919612805" sldId="274"/>
        </pc:sldMkLst>
        <pc:spChg chg="mod">
          <ac:chgData name="Ajitesh Parihar" userId="118e4b2d-89c4-4a9f-819d-3f0e6195bf3a" providerId="ADAL" clId="{A7585BB9-AB82-4B8C-983D-48C1F06B7AD3}" dt="2025-01-24T12:06:04.821" v="331" actId="255"/>
          <ac:spMkLst>
            <pc:docMk/>
            <pc:sldMk cId="919612805" sldId="274"/>
            <ac:spMk id="2" creationId="{38784EED-2E05-732C-EA7D-9BDEEC0F4A82}"/>
          </ac:spMkLst>
        </pc:spChg>
        <pc:spChg chg="add mod">
          <ac:chgData name="Ajitesh Parihar" userId="118e4b2d-89c4-4a9f-819d-3f0e6195bf3a" providerId="ADAL" clId="{A7585BB9-AB82-4B8C-983D-48C1F06B7AD3}" dt="2025-01-24T12:06:00.670" v="330" actId="255"/>
          <ac:spMkLst>
            <pc:docMk/>
            <pc:sldMk cId="919612805" sldId="274"/>
            <ac:spMk id="3" creationId="{A9C607AF-A0D4-13EA-8615-68980E235700}"/>
          </ac:spMkLst>
        </pc:spChg>
        <pc:picChg chg="mod">
          <ac:chgData name="Ajitesh Parihar" userId="118e4b2d-89c4-4a9f-819d-3f0e6195bf3a" providerId="ADAL" clId="{A7585BB9-AB82-4B8C-983D-48C1F06B7AD3}" dt="2025-01-24T12:05:50.054" v="329" actId="26606"/>
          <ac:picMkLst>
            <pc:docMk/>
            <pc:sldMk cId="919612805" sldId="274"/>
            <ac:picMk id="8" creationId="{BA485735-A536-FF27-2092-240C06A5CB33}"/>
          </ac:picMkLst>
        </pc:picChg>
      </pc:sldChg>
      <pc:sldChg chg="addSp modSp add mod">
        <pc:chgData name="Ajitesh Parihar" userId="118e4b2d-89c4-4a9f-819d-3f0e6195bf3a" providerId="ADAL" clId="{A7585BB9-AB82-4B8C-983D-48C1F06B7AD3}" dt="2025-01-24T12:07:15.891" v="369" actId="20577"/>
        <pc:sldMkLst>
          <pc:docMk/>
          <pc:sldMk cId="1026072177" sldId="275"/>
        </pc:sldMkLst>
        <pc:spChg chg="mod">
          <ac:chgData name="Ajitesh Parihar" userId="118e4b2d-89c4-4a9f-819d-3f0e6195bf3a" providerId="ADAL" clId="{A7585BB9-AB82-4B8C-983D-48C1F06B7AD3}" dt="2025-01-24T12:06:45.352" v="342" actId="20577"/>
          <ac:spMkLst>
            <pc:docMk/>
            <pc:sldMk cId="1026072177" sldId="275"/>
            <ac:spMk id="2" creationId="{02FDF77B-97D5-7C51-6B8A-37C7C4DBD9FD}"/>
          </ac:spMkLst>
        </pc:spChg>
        <pc:spChg chg="mod">
          <ac:chgData name="Ajitesh Parihar" userId="118e4b2d-89c4-4a9f-819d-3f0e6195bf3a" providerId="ADAL" clId="{A7585BB9-AB82-4B8C-983D-48C1F06B7AD3}" dt="2025-01-24T12:07:15.891" v="369" actId="20577"/>
          <ac:spMkLst>
            <pc:docMk/>
            <pc:sldMk cId="1026072177" sldId="275"/>
            <ac:spMk id="3" creationId="{E444E5BA-0ADD-F282-A05E-E628E02A5BE3}"/>
          </ac:spMkLst>
        </pc:spChg>
      </pc:sldChg>
      <pc:sldChg chg="modSp add mod">
        <pc:chgData name="Ajitesh Parihar" userId="118e4b2d-89c4-4a9f-819d-3f0e6195bf3a" providerId="ADAL" clId="{A7585BB9-AB82-4B8C-983D-48C1F06B7AD3}" dt="2025-01-24T12:09:11.687" v="452" actId="20577"/>
        <pc:sldMkLst>
          <pc:docMk/>
          <pc:sldMk cId="3087497431" sldId="276"/>
        </pc:sldMkLst>
        <pc:spChg chg="mod">
          <ac:chgData name="Ajitesh Parihar" userId="118e4b2d-89c4-4a9f-819d-3f0e6195bf3a" providerId="ADAL" clId="{A7585BB9-AB82-4B8C-983D-48C1F06B7AD3}" dt="2025-01-24T12:08:19.546" v="376"/>
          <ac:spMkLst>
            <pc:docMk/>
            <pc:sldMk cId="3087497431" sldId="276"/>
            <ac:spMk id="2" creationId="{8C200AD0-7DA3-EC40-D115-0A3048BEE24D}"/>
          </ac:spMkLst>
        </pc:spChg>
        <pc:spChg chg="mod">
          <ac:chgData name="Ajitesh Parihar" userId="118e4b2d-89c4-4a9f-819d-3f0e6195bf3a" providerId="ADAL" clId="{A7585BB9-AB82-4B8C-983D-48C1F06B7AD3}" dt="2025-01-24T12:09:11.687" v="452" actId="20577"/>
          <ac:spMkLst>
            <pc:docMk/>
            <pc:sldMk cId="3087497431" sldId="276"/>
            <ac:spMk id="3" creationId="{CF51DC1D-CBE7-4133-2B0F-1594A2E171FE}"/>
          </ac:spMkLst>
        </pc:spChg>
      </pc:sldChg>
      <pc:sldChg chg="modSp add mod">
        <pc:chgData name="Ajitesh Parihar" userId="118e4b2d-89c4-4a9f-819d-3f0e6195bf3a" providerId="ADAL" clId="{A7585BB9-AB82-4B8C-983D-48C1F06B7AD3}" dt="2025-01-24T12:09:59.957" v="475" actId="255"/>
        <pc:sldMkLst>
          <pc:docMk/>
          <pc:sldMk cId="2552763938" sldId="277"/>
        </pc:sldMkLst>
        <pc:spChg chg="mod">
          <ac:chgData name="Ajitesh Parihar" userId="118e4b2d-89c4-4a9f-819d-3f0e6195bf3a" providerId="ADAL" clId="{A7585BB9-AB82-4B8C-983D-48C1F06B7AD3}" dt="2025-01-24T12:09:33.651" v="456"/>
          <ac:spMkLst>
            <pc:docMk/>
            <pc:sldMk cId="2552763938" sldId="277"/>
            <ac:spMk id="2" creationId="{6255526E-C26E-7294-BB19-DA4CAED4BB03}"/>
          </ac:spMkLst>
        </pc:spChg>
        <pc:spChg chg="mod">
          <ac:chgData name="Ajitesh Parihar" userId="118e4b2d-89c4-4a9f-819d-3f0e6195bf3a" providerId="ADAL" clId="{A7585BB9-AB82-4B8C-983D-48C1F06B7AD3}" dt="2025-01-24T12:09:59.957" v="475" actId="255"/>
          <ac:spMkLst>
            <pc:docMk/>
            <pc:sldMk cId="2552763938" sldId="277"/>
            <ac:spMk id="3" creationId="{C1434A48-E97A-359B-BDE8-BE2C6B619662}"/>
          </ac:spMkLst>
        </pc:spChg>
      </pc:sldChg>
      <pc:sldChg chg="modSp add mod ord">
        <pc:chgData name="Ajitesh Parihar" userId="118e4b2d-89c4-4a9f-819d-3f0e6195bf3a" providerId="ADAL" clId="{A7585BB9-AB82-4B8C-983D-48C1F06B7AD3}" dt="2025-01-24T12:13:03.670" v="483"/>
        <pc:sldMkLst>
          <pc:docMk/>
          <pc:sldMk cId="4000478044" sldId="278"/>
        </pc:sldMkLst>
        <pc:spChg chg="mod">
          <ac:chgData name="Ajitesh Parihar" userId="118e4b2d-89c4-4a9f-819d-3f0e6195bf3a" providerId="ADAL" clId="{A7585BB9-AB82-4B8C-983D-48C1F06B7AD3}" dt="2025-01-24T12:12:55.619" v="481"/>
          <ac:spMkLst>
            <pc:docMk/>
            <pc:sldMk cId="4000478044" sldId="278"/>
            <ac:spMk id="2" creationId="{F768E60E-4735-72C9-6F7C-647A9BFF3EEC}"/>
          </ac:spMkLst>
        </pc:spChg>
        <pc:spChg chg="mod">
          <ac:chgData name="Ajitesh Parihar" userId="118e4b2d-89c4-4a9f-819d-3f0e6195bf3a" providerId="ADAL" clId="{A7585BB9-AB82-4B8C-983D-48C1F06B7AD3}" dt="2025-01-24T12:13:03.670" v="483"/>
          <ac:spMkLst>
            <pc:docMk/>
            <pc:sldMk cId="4000478044" sldId="278"/>
            <ac:spMk id="3" creationId="{CE94E0E8-00F6-DE9A-6E3A-0DEDC2423D31}"/>
          </ac:spMkLst>
        </pc:spChg>
      </pc:sldChg>
    </pc:docChg>
  </pc:docChgLst>
  <pc:docChgLst>
    <pc:chgData name="Ajitesh Parihar" userId="118e4b2d-89c4-4a9f-819d-3f0e6195bf3a" providerId="ADAL" clId="{02F7B286-F6B7-4C96-B493-408CD45E6859}"/>
    <pc:docChg chg="undo redo custSel addSld delSld modSld addMainMaster delMainMaster">
      <pc:chgData name="Ajitesh Parihar" userId="118e4b2d-89c4-4a9f-819d-3f0e6195bf3a" providerId="ADAL" clId="{02F7B286-F6B7-4C96-B493-408CD45E6859}" dt="2025-01-24T11:36:51.109" v="2551" actId="26606"/>
      <pc:docMkLst>
        <pc:docMk/>
      </pc:docMkLst>
      <pc:sldChg chg="addSp delSp modSp new mod setBg modClrScheme chgLayout">
        <pc:chgData name="Ajitesh Parihar" userId="118e4b2d-89c4-4a9f-819d-3f0e6195bf3a" providerId="ADAL" clId="{02F7B286-F6B7-4C96-B493-408CD45E6859}" dt="2025-01-24T10:20:13.018" v="529" actId="20577"/>
        <pc:sldMkLst>
          <pc:docMk/>
          <pc:sldMk cId="3765152272" sldId="256"/>
        </pc:sldMkLst>
        <pc:spChg chg="mod">
          <ac:chgData name="Ajitesh Parihar" userId="118e4b2d-89c4-4a9f-819d-3f0e6195bf3a" providerId="ADAL" clId="{02F7B286-F6B7-4C96-B493-408CD45E6859}" dt="2025-01-24T10:20:13.018" v="529" actId="20577"/>
          <ac:spMkLst>
            <pc:docMk/>
            <pc:sldMk cId="3765152272" sldId="256"/>
            <ac:spMk id="2" creationId="{1A15C9EC-1C2D-3A61-2887-7A843E068BA8}"/>
          </ac:spMkLst>
        </pc:spChg>
        <pc:spChg chg="mod">
          <ac:chgData name="Ajitesh Parihar" userId="118e4b2d-89c4-4a9f-819d-3f0e6195bf3a" providerId="ADAL" clId="{02F7B286-F6B7-4C96-B493-408CD45E6859}" dt="2025-01-24T10:19:57.295" v="525" actId="1076"/>
          <ac:spMkLst>
            <pc:docMk/>
            <pc:sldMk cId="3765152272" sldId="256"/>
            <ac:spMk id="3" creationId="{05FB9BE4-0A36-89D0-DB3A-1CA68CDFFCF0}"/>
          </ac:spMkLst>
        </pc:spChg>
        <pc:spChg chg="add">
          <ac:chgData name="Ajitesh Parihar" userId="118e4b2d-89c4-4a9f-819d-3f0e6195bf3a" providerId="ADAL" clId="{02F7B286-F6B7-4C96-B493-408CD45E6859}" dt="2025-01-24T09:27:06.196" v="19" actId="26606"/>
          <ac:spMkLst>
            <pc:docMk/>
            <pc:sldMk cId="3765152272" sldId="256"/>
            <ac:spMk id="9" creationId="{BD32A07D-C646-4CC0-BA93-76707E707231}"/>
          </ac:spMkLst>
        </pc:spChg>
        <pc:picChg chg="add mod">
          <ac:chgData name="Ajitesh Parihar" userId="118e4b2d-89c4-4a9f-819d-3f0e6195bf3a" providerId="ADAL" clId="{02F7B286-F6B7-4C96-B493-408CD45E6859}" dt="2025-01-24T09:30:27.705" v="61" actId="1076"/>
          <ac:picMkLst>
            <pc:docMk/>
            <pc:sldMk cId="3765152272" sldId="256"/>
            <ac:picMk id="8" creationId="{A1947154-4A2F-AA20-4798-127B15637DE2}"/>
          </ac:picMkLst>
        </pc:picChg>
      </pc:sldChg>
      <pc:sldChg chg="addSp delSp modSp new mod setBg modNotesTx">
        <pc:chgData name="Ajitesh Parihar" userId="118e4b2d-89c4-4a9f-819d-3f0e6195bf3a" providerId="ADAL" clId="{02F7B286-F6B7-4C96-B493-408CD45E6859}" dt="2025-01-24T09:41:54.849" v="135" actId="1076"/>
        <pc:sldMkLst>
          <pc:docMk/>
          <pc:sldMk cId="3204724560" sldId="257"/>
        </pc:sldMkLst>
      </pc:sldChg>
      <pc:sldChg chg="new del">
        <pc:chgData name="Ajitesh Parihar" userId="118e4b2d-89c4-4a9f-819d-3f0e6195bf3a" providerId="ADAL" clId="{02F7B286-F6B7-4C96-B493-408CD45E6859}" dt="2025-01-24T09:41:11.075" v="131" actId="680"/>
        <pc:sldMkLst>
          <pc:docMk/>
          <pc:sldMk cId="1507054404" sldId="258"/>
        </pc:sldMkLst>
      </pc:sldChg>
      <pc:sldChg chg="addSp delSp modSp new mod setBg modNotesTx">
        <pc:chgData name="Ajitesh Parihar" userId="118e4b2d-89c4-4a9f-819d-3f0e6195bf3a" providerId="ADAL" clId="{02F7B286-F6B7-4C96-B493-408CD45E6859}" dt="2025-01-24T09:51:40.500" v="203" actId="20577"/>
        <pc:sldMkLst>
          <pc:docMk/>
          <pc:sldMk cId="2622210272" sldId="258"/>
        </pc:sldMkLst>
      </pc:sldChg>
      <pc:sldChg chg="addSp delSp modSp new mod setBg modNotesTx">
        <pc:chgData name="Ajitesh Parihar" userId="118e4b2d-89c4-4a9f-819d-3f0e6195bf3a" providerId="ADAL" clId="{02F7B286-F6B7-4C96-B493-408CD45E6859}" dt="2025-01-24T09:49:51.760" v="159" actId="1076"/>
        <pc:sldMkLst>
          <pc:docMk/>
          <pc:sldMk cId="3081933375" sldId="259"/>
        </pc:sldMkLst>
      </pc:sldChg>
      <pc:sldChg chg="addSp modSp new mod setBg modNotesTx">
        <pc:chgData name="Ajitesh Parihar" userId="118e4b2d-89c4-4a9f-819d-3f0e6195bf3a" providerId="ADAL" clId="{02F7B286-F6B7-4C96-B493-408CD45E6859}" dt="2025-01-24T09:59:11.534" v="239" actId="26606"/>
        <pc:sldMkLst>
          <pc:docMk/>
          <pc:sldMk cId="2645563716" sldId="260"/>
        </pc:sldMkLst>
      </pc:sldChg>
      <pc:sldChg chg="addSp delSp modSp new mod setBg modNotesTx">
        <pc:chgData name="Ajitesh Parihar" userId="118e4b2d-89c4-4a9f-819d-3f0e6195bf3a" providerId="ADAL" clId="{02F7B286-F6B7-4C96-B493-408CD45E6859}" dt="2025-01-24T10:02:19.207" v="268" actId="1076"/>
        <pc:sldMkLst>
          <pc:docMk/>
          <pc:sldMk cId="64721474" sldId="261"/>
        </pc:sldMkLst>
      </pc:sldChg>
      <pc:sldChg chg="addSp delSp modSp new mod setBg modNotesTx">
        <pc:chgData name="Ajitesh Parihar" userId="118e4b2d-89c4-4a9f-819d-3f0e6195bf3a" providerId="ADAL" clId="{02F7B286-F6B7-4C96-B493-408CD45E6859}" dt="2025-01-24T10:07:16.440" v="331" actId="14100"/>
        <pc:sldMkLst>
          <pc:docMk/>
          <pc:sldMk cId="2528607843" sldId="262"/>
        </pc:sldMkLst>
      </pc:sldChg>
      <pc:sldChg chg="addSp modSp new mod setBg modNotesTx">
        <pc:chgData name="Ajitesh Parihar" userId="118e4b2d-89c4-4a9f-819d-3f0e6195bf3a" providerId="ADAL" clId="{02F7B286-F6B7-4C96-B493-408CD45E6859}" dt="2025-01-24T10:11:45.407" v="409" actId="26606"/>
        <pc:sldMkLst>
          <pc:docMk/>
          <pc:sldMk cId="2229326365" sldId="263"/>
        </pc:sldMkLst>
      </pc:sldChg>
      <pc:sldChg chg="addSp delSp modSp new mod setBg modNotesTx">
        <pc:chgData name="Ajitesh Parihar" userId="118e4b2d-89c4-4a9f-819d-3f0e6195bf3a" providerId="ADAL" clId="{02F7B286-F6B7-4C96-B493-408CD45E6859}" dt="2025-01-24T10:16:38.615" v="521" actId="1076"/>
        <pc:sldMkLst>
          <pc:docMk/>
          <pc:sldMk cId="3139743666" sldId="264"/>
        </pc:sldMkLst>
      </pc:sldChg>
      <pc:sldChg chg="addSp delSp modSp new mod setBg modNotesTx">
        <pc:chgData name="Ajitesh Parihar" userId="118e4b2d-89c4-4a9f-819d-3f0e6195bf3a" providerId="ADAL" clId="{02F7B286-F6B7-4C96-B493-408CD45E6859}" dt="2025-01-24T11:33:38.795" v="2500" actId="20577"/>
        <pc:sldMkLst>
          <pc:docMk/>
          <pc:sldMk cId="2741795154" sldId="265"/>
        </pc:sldMkLst>
      </pc:sldChg>
      <pc:sldChg chg="addSp delSp modSp new mod setBg modNotesTx">
        <pc:chgData name="Ajitesh Parihar" userId="118e4b2d-89c4-4a9f-819d-3f0e6195bf3a" providerId="ADAL" clId="{02F7B286-F6B7-4C96-B493-408CD45E6859}" dt="2025-01-24T10:55:26.603" v="788" actId="20577"/>
        <pc:sldMkLst>
          <pc:docMk/>
          <pc:sldMk cId="1021933933" sldId="266"/>
        </pc:sldMkLst>
      </pc:sldChg>
      <pc:sldChg chg="addSp delSp modSp new mod setBg modNotesTx">
        <pc:chgData name="Ajitesh Parihar" userId="118e4b2d-89c4-4a9f-819d-3f0e6195bf3a" providerId="ADAL" clId="{02F7B286-F6B7-4C96-B493-408CD45E6859}" dt="2025-01-24T11:08:56.398" v="1336" actId="20577"/>
        <pc:sldMkLst>
          <pc:docMk/>
          <pc:sldMk cId="4041569053" sldId="267"/>
        </pc:sldMkLst>
      </pc:sldChg>
      <pc:sldChg chg="addSp modSp new mod setBg modNotesTx">
        <pc:chgData name="Ajitesh Parihar" userId="118e4b2d-89c4-4a9f-819d-3f0e6195bf3a" providerId="ADAL" clId="{02F7B286-F6B7-4C96-B493-408CD45E6859}" dt="2025-01-24T11:13:42.736" v="1649" actId="26606"/>
        <pc:sldMkLst>
          <pc:docMk/>
          <pc:sldMk cId="2906989307" sldId="268"/>
        </pc:sldMkLst>
      </pc:sldChg>
      <pc:sldChg chg="addSp delSp modSp new mod setBg modNotesTx">
        <pc:chgData name="Ajitesh Parihar" userId="118e4b2d-89c4-4a9f-819d-3f0e6195bf3a" providerId="ADAL" clId="{02F7B286-F6B7-4C96-B493-408CD45E6859}" dt="2025-01-24T11:26:03.741" v="1952" actId="1076"/>
        <pc:sldMkLst>
          <pc:docMk/>
          <pc:sldMk cId="1315511359" sldId="269"/>
        </pc:sldMkLst>
      </pc:sldChg>
      <pc:sldChg chg="addSp delSp modSp new mod setBg modNotesTx">
        <pc:chgData name="Ajitesh Parihar" userId="118e4b2d-89c4-4a9f-819d-3f0e6195bf3a" providerId="ADAL" clId="{02F7B286-F6B7-4C96-B493-408CD45E6859}" dt="2025-01-24T11:31:57.955" v="2490" actId="20577"/>
        <pc:sldMkLst>
          <pc:docMk/>
          <pc:sldMk cId="2486011500" sldId="270"/>
        </pc:sldMkLst>
      </pc:sldChg>
      <pc:sldChg chg="addSp modSp new mod setBg">
        <pc:chgData name="Ajitesh Parihar" userId="118e4b2d-89c4-4a9f-819d-3f0e6195bf3a" providerId="ADAL" clId="{02F7B286-F6B7-4C96-B493-408CD45E6859}" dt="2025-01-24T11:36:51.109" v="2551" actId="26606"/>
        <pc:sldMkLst>
          <pc:docMk/>
          <pc:sldMk cId="734094296" sldId="271"/>
        </pc:sldMkLst>
        <pc:spChg chg="mod ord">
          <ac:chgData name="Ajitesh Parihar" userId="118e4b2d-89c4-4a9f-819d-3f0e6195bf3a" providerId="ADAL" clId="{02F7B286-F6B7-4C96-B493-408CD45E6859}" dt="2025-01-24T11:36:51.109" v="2551" actId="26606"/>
          <ac:spMkLst>
            <pc:docMk/>
            <pc:sldMk cId="734094296" sldId="271"/>
            <ac:spMk id="2" creationId="{22151BF6-1A9C-5CFF-E8CD-1C08671B6693}"/>
          </ac:spMkLst>
        </pc:spChg>
        <pc:spChg chg="mod">
          <ac:chgData name="Ajitesh Parihar" userId="118e4b2d-89c4-4a9f-819d-3f0e6195bf3a" providerId="ADAL" clId="{02F7B286-F6B7-4C96-B493-408CD45E6859}" dt="2025-01-24T11:36:51.109" v="2551" actId="26606"/>
          <ac:spMkLst>
            <pc:docMk/>
            <pc:sldMk cId="734094296" sldId="271"/>
            <ac:spMk id="3" creationId="{F437E5ED-1C40-62B5-E623-54386028DB9C}"/>
          </ac:spMkLst>
        </pc:spChg>
        <pc:spChg chg="add">
          <ac:chgData name="Ajitesh Parihar" userId="118e4b2d-89c4-4a9f-819d-3f0e6195bf3a" providerId="ADAL" clId="{02F7B286-F6B7-4C96-B493-408CD45E6859}" dt="2025-01-24T11:36:51.109" v="2551" actId="26606"/>
          <ac:spMkLst>
            <pc:docMk/>
            <pc:sldMk cId="734094296" sldId="271"/>
            <ac:spMk id="8" creationId="{8DEB9D55-38C8-45B4-BB2D-4FDBBDB08C37}"/>
          </ac:spMkLst>
        </pc:spChg>
        <pc:spChg chg="add">
          <ac:chgData name="Ajitesh Parihar" userId="118e4b2d-89c4-4a9f-819d-3f0e6195bf3a" providerId="ADAL" clId="{02F7B286-F6B7-4C96-B493-408CD45E6859}" dt="2025-01-24T11:36:51.109" v="2551" actId="26606"/>
          <ac:spMkLst>
            <pc:docMk/>
            <pc:sldMk cId="734094296" sldId="271"/>
            <ac:spMk id="10" creationId="{B40DDA79-7866-468E-A33D-D8341D900EC5}"/>
          </ac:spMkLst>
        </pc:spChg>
      </pc:sldChg>
      <pc:sldMasterChg chg="del addSldLayout delSldLayout">
        <pc:chgData name="Ajitesh Parihar" userId="118e4b2d-89c4-4a9f-819d-3f0e6195bf3a" providerId="ADAL" clId="{02F7B286-F6B7-4C96-B493-408CD45E6859}" dt="2025-01-24T09:27:06.196" v="19" actId="26606"/>
        <pc:sldMasterMkLst>
          <pc:docMk/>
          <pc:sldMasterMk cId="1011923462" sldId="2147483648"/>
        </pc:sldMasterMkLst>
        <pc:sldLayoutChg chg="add del">
          <pc:chgData name="Ajitesh Parihar" userId="118e4b2d-89c4-4a9f-819d-3f0e6195bf3a" providerId="ADAL" clId="{02F7B286-F6B7-4C96-B493-408CD45E6859}" dt="2025-01-24T09:27:06.196" v="19" actId="26606"/>
          <pc:sldLayoutMkLst>
            <pc:docMk/>
            <pc:sldMasterMk cId="1011923462" sldId="2147483648"/>
            <pc:sldLayoutMk cId="1570844013" sldId="2147483649"/>
          </pc:sldLayoutMkLst>
        </pc:sldLayoutChg>
      </pc:sldMasterChg>
      <pc:sldMasterChg chg="add addSldLayout">
        <pc:chgData name="Ajitesh Parihar" userId="118e4b2d-89c4-4a9f-819d-3f0e6195bf3a" providerId="ADAL" clId="{02F7B286-F6B7-4C96-B493-408CD45E6859}" dt="2025-01-24T09:27:06.196" v="19" actId="26606"/>
        <pc:sldMasterMkLst>
          <pc:docMk/>
          <pc:sldMasterMk cId="391016953" sldId="2147483718"/>
        </pc:sldMasterMkLst>
        <pc:sldLayoutChg chg="add">
          <pc:chgData name="Ajitesh Parihar" userId="118e4b2d-89c4-4a9f-819d-3f0e6195bf3a" providerId="ADAL" clId="{02F7B286-F6B7-4C96-B493-408CD45E6859}" dt="2025-01-24T09:27:06.196" v="19" actId="26606"/>
          <pc:sldLayoutMkLst>
            <pc:docMk/>
            <pc:sldMasterMk cId="391016953" sldId="2147483718"/>
            <pc:sldLayoutMk cId="218900071" sldId="2147483701"/>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3754929266" sldId="2147483702"/>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872160764" sldId="2147483703"/>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2035717568" sldId="2147483704"/>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3170886636" sldId="2147483705"/>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1892796097" sldId="2147483706"/>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801247619" sldId="2147483707"/>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1390025606" sldId="2147483708"/>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3697109939" sldId="2147483709"/>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308988332" sldId="2147483710"/>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754776839" sldId="2147483711"/>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651949496" sldId="2147483712"/>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1905043281" sldId="2147483713"/>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2001314164" sldId="2147483714"/>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1448175466" sldId="2147483715"/>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2355703897" sldId="2147483716"/>
          </pc:sldLayoutMkLst>
        </pc:sldLayoutChg>
        <pc:sldLayoutChg chg="add">
          <pc:chgData name="Ajitesh Parihar" userId="118e4b2d-89c4-4a9f-819d-3f0e6195bf3a" providerId="ADAL" clId="{02F7B286-F6B7-4C96-B493-408CD45E6859}" dt="2025-01-24T09:27:06.196" v="19" actId="26606"/>
          <pc:sldLayoutMkLst>
            <pc:docMk/>
            <pc:sldMasterMk cId="391016953" sldId="2147483718"/>
            <pc:sldLayoutMk cId="1632722671" sldId="2147483717"/>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94BD61-DDCC-4F78-AD02-7CF8DBA1557A}"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EDF8C6FA-2670-4FDF-8D1F-01CD9D0B2578}">
      <dgm:prSet/>
      <dgm:spPr/>
      <dgm:t>
        <a:bodyPr/>
        <a:lstStyle/>
        <a:p>
          <a:r>
            <a:rPr lang="en-US"/>
            <a:t>The practice of organizing, storing, preserving, and sharing research data.</a:t>
          </a:r>
        </a:p>
      </dgm:t>
    </dgm:pt>
    <dgm:pt modelId="{A858EF57-3EC7-40E5-A29A-277C9A533E2A}" type="parTrans" cxnId="{1D8AB3C5-BAD3-4634-B36C-DBAFF3C7E980}">
      <dgm:prSet/>
      <dgm:spPr/>
      <dgm:t>
        <a:bodyPr/>
        <a:lstStyle/>
        <a:p>
          <a:endParaRPr lang="en-US"/>
        </a:p>
      </dgm:t>
    </dgm:pt>
    <dgm:pt modelId="{18B29334-A484-4E13-9073-60095D08DCF6}" type="sibTrans" cxnId="{1D8AB3C5-BAD3-4634-B36C-DBAFF3C7E980}">
      <dgm:prSet/>
      <dgm:spPr/>
      <dgm:t>
        <a:bodyPr/>
        <a:lstStyle/>
        <a:p>
          <a:endParaRPr lang="en-US"/>
        </a:p>
      </dgm:t>
    </dgm:pt>
    <dgm:pt modelId="{E8544B51-89A1-4934-A562-3EC6A5AA2557}">
      <dgm:prSet/>
      <dgm:spPr/>
      <dgm:t>
        <a:bodyPr/>
        <a:lstStyle/>
        <a:p>
          <a:r>
            <a:rPr lang="en-US"/>
            <a:t>Ensures data integrity, security, and accessibility.</a:t>
          </a:r>
        </a:p>
      </dgm:t>
    </dgm:pt>
    <dgm:pt modelId="{46E48269-7C3E-4B62-B627-3EB77336E8C6}" type="parTrans" cxnId="{F975ABAC-83E6-45B1-8844-03C5A777F96C}">
      <dgm:prSet/>
      <dgm:spPr/>
      <dgm:t>
        <a:bodyPr/>
        <a:lstStyle/>
        <a:p>
          <a:endParaRPr lang="en-US"/>
        </a:p>
      </dgm:t>
    </dgm:pt>
    <dgm:pt modelId="{1C4F181D-CD92-4B53-A592-EC4F8AD631E5}" type="sibTrans" cxnId="{F975ABAC-83E6-45B1-8844-03C5A777F96C}">
      <dgm:prSet/>
      <dgm:spPr/>
      <dgm:t>
        <a:bodyPr/>
        <a:lstStyle/>
        <a:p>
          <a:endParaRPr lang="en-US"/>
        </a:p>
      </dgm:t>
    </dgm:pt>
    <dgm:pt modelId="{B1ABB9A5-F46E-4F02-9A74-BBF4A1925669}">
      <dgm:prSet/>
      <dgm:spPr/>
      <dgm:t>
        <a:bodyPr/>
        <a:lstStyle/>
        <a:p>
          <a:r>
            <a:rPr lang="en-US"/>
            <a:t>FAIRER Principles: Data should be Findable, Accessible, Interoperable, Reusable, Ethical, and Reproducible.</a:t>
          </a:r>
        </a:p>
      </dgm:t>
    </dgm:pt>
    <dgm:pt modelId="{4D2D3D33-6A41-406E-8409-6E971873EFB7}" type="parTrans" cxnId="{C23262EF-18AF-4EB4-A578-26164798A622}">
      <dgm:prSet/>
      <dgm:spPr/>
      <dgm:t>
        <a:bodyPr/>
        <a:lstStyle/>
        <a:p>
          <a:endParaRPr lang="en-US"/>
        </a:p>
      </dgm:t>
    </dgm:pt>
    <dgm:pt modelId="{3E9B854A-0885-4BD1-A3E6-E1D3E49302EC}" type="sibTrans" cxnId="{C23262EF-18AF-4EB4-A578-26164798A622}">
      <dgm:prSet/>
      <dgm:spPr/>
      <dgm:t>
        <a:bodyPr/>
        <a:lstStyle/>
        <a:p>
          <a:endParaRPr lang="en-US"/>
        </a:p>
      </dgm:t>
    </dgm:pt>
    <dgm:pt modelId="{CF5D537B-FDF5-4BCC-A492-6740ED9C5055}" type="pres">
      <dgm:prSet presAssocID="{FD94BD61-DDCC-4F78-AD02-7CF8DBA1557A}" presName="hierChild1" presStyleCnt="0">
        <dgm:presLayoutVars>
          <dgm:chPref val="1"/>
          <dgm:dir/>
          <dgm:animOne val="branch"/>
          <dgm:animLvl val="lvl"/>
          <dgm:resizeHandles/>
        </dgm:presLayoutVars>
      </dgm:prSet>
      <dgm:spPr/>
    </dgm:pt>
    <dgm:pt modelId="{66A94BBD-C8F4-4346-8C94-CD6FA04AC779}" type="pres">
      <dgm:prSet presAssocID="{EDF8C6FA-2670-4FDF-8D1F-01CD9D0B2578}" presName="hierRoot1" presStyleCnt="0"/>
      <dgm:spPr/>
    </dgm:pt>
    <dgm:pt modelId="{51325E4E-C508-4495-A292-C7D697D7E30B}" type="pres">
      <dgm:prSet presAssocID="{EDF8C6FA-2670-4FDF-8D1F-01CD9D0B2578}" presName="composite" presStyleCnt="0"/>
      <dgm:spPr/>
    </dgm:pt>
    <dgm:pt modelId="{89F8C95D-9DA0-4D7D-B7F8-92D47E8855CD}" type="pres">
      <dgm:prSet presAssocID="{EDF8C6FA-2670-4FDF-8D1F-01CD9D0B2578}" presName="background" presStyleLbl="node0" presStyleIdx="0" presStyleCnt="3"/>
      <dgm:spPr/>
    </dgm:pt>
    <dgm:pt modelId="{87347093-7018-4EDE-9672-830BCA694AB8}" type="pres">
      <dgm:prSet presAssocID="{EDF8C6FA-2670-4FDF-8D1F-01CD9D0B2578}" presName="text" presStyleLbl="fgAcc0" presStyleIdx="0" presStyleCnt="3">
        <dgm:presLayoutVars>
          <dgm:chPref val="3"/>
        </dgm:presLayoutVars>
      </dgm:prSet>
      <dgm:spPr/>
    </dgm:pt>
    <dgm:pt modelId="{01C49C6A-A517-4AD1-B7D7-0F9F79F7B7BF}" type="pres">
      <dgm:prSet presAssocID="{EDF8C6FA-2670-4FDF-8D1F-01CD9D0B2578}" presName="hierChild2" presStyleCnt="0"/>
      <dgm:spPr/>
    </dgm:pt>
    <dgm:pt modelId="{2748E11B-D4B4-4CE3-B4B7-5F5B6E62FEAA}" type="pres">
      <dgm:prSet presAssocID="{E8544B51-89A1-4934-A562-3EC6A5AA2557}" presName="hierRoot1" presStyleCnt="0"/>
      <dgm:spPr/>
    </dgm:pt>
    <dgm:pt modelId="{AA679B41-633F-4107-8F6E-6F568E21DED6}" type="pres">
      <dgm:prSet presAssocID="{E8544B51-89A1-4934-A562-3EC6A5AA2557}" presName="composite" presStyleCnt="0"/>
      <dgm:spPr/>
    </dgm:pt>
    <dgm:pt modelId="{3333ED27-C7D6-4EE8-AF8B-8E4AF98688B4}" type="pres">
      <dgm:prSet presAssocID="{E8544B51-89A1-4934-A562-3EC6A5AA2557}" presName="background" presStyleLbl="node0" presStyleIdx="1" presStyleCnt="3"/>
      <dgm:spPr/>
    </dgm:pt>
    <dgm:pt modelId="{711C312E-762D-4A60-9202-91DCE35DD9C0}" type="pres">
      <dgm:prSet presAssocID="{E8544B51-89A1-4934-A562-3EC6A5AA2557}" presName="text" presStyleLbl="fgAcc0" presStyleIdx="1" presStyleCnt="3">
        <dgm:presLayoutVars>
          <dgm:chPref val="3"/>
        </dgm:presLayoutVars>
      </dgm:prSet>
      <dgm:spPr/>
    </dgm:pt>
    <dgm:pt modelId="{38208B28-F6E3-4C0C-AEC8-38155D3CDD4B}" type="pres">
      <dgm:prSet presAssocID="{E8544B51-89A1-4934-A562-3EC6A5AA2557}" presName="hierChild2" presStyleCnt="0"/>
      <dgm:spPr/>
    </dgm:pt>
    <dgm:pt modelId="{3C63B3CD-79C7-47E3-B0F1-41CE13B5C5B0}" type="pres">
      <dgm:prSet presAssocID="{B1ABB9A5-F46E-4F02-9A74-BBF4A1925669}" presName="hierRoot1" presStyleCnt="0"/>
      <dgm:spPr/>
    </dgm:pt>
    <dgm:pt modelId="{D18F9C25-4926-4B2D-95EB-90A1C22D2D8C}" type="pres">
      <dgm:prSet presAssocID="{B1ABB9A5-F46E-4F02-9A74-BBF4A1925669}" presName="composite" presStyleCnt="0"/>
      <dgm:spPr/>
    </dgm:pt>
    <dgm:pt modelId="{C14169DE-851F-4ADF-93C3-B33810721209}" type="pres">
      <dgm:prSet presAssocID="{B1ABB9A5-F46E-4F02-9A74-BBF4A1925669}" presName="background" presStyleLbl="node0" presStyleIdx="2" presStyleCnt="3"/>
      <dgm:spPr/>
    </dgm:pt>
    <dgm:pt modelId="{F9F68095-8AB2-409D-A982-33AC1DD8BFB6}" type="pres">
      <dgm:prSet presAssocID="{B1ABB9A5-F46E-4F02-9A74-BBF4A1925669}" presName="text" presStyleLbl="fgAcc0" presStyleIdx="2" presStyleCnt="3">
        <dgm:presLayoutVars>
          <dgm:chPref val="3"/>
        </dgm:presLayoutVars>
      </dgm:prSet>
      <dgm:spPr/>
    </dgm:pt>
    <dgm:pt modelId="{437C7B96-4940-481C-906E-D8DDF34782F5}" type="pres">
      <dgm:prSet presAssocID="{B1ABB9A5-F46E-4F02-9A74-BBF4A1925669}" presName="hierChild2" presStyleCnt="0"/>
      <dgm:spPr/>
    </dgm:pt>
  </dgm:ptLst>
  <dgm:cxnLst>
    <dgm:cxn modelId="{42AEBA62-3CC6-45F8-A98B-B2B93BCE5274}" type="presOf" srcId="{FD94BD61-DDCC-4F78-AD02-7CF8DBA1557A}" destId="{CF5D537B-FDF5-4BCC-A492-6740ED9C5055}" srcOrd="0" destOrd="0" presId="urn:microsoft.com/office/officeart/2005/8/layout/hierarchy1"/>
    <dgm:cxn modelId="{5391EC9C-B25B-42B3-B4DD-A6924B8218F7}" type="presOf" srcId="{E8544B51-89A1-4934-A562-3EC6A5AA2557}" destId="{711C312E-762D-4A60-9202-91DCE35DD9C0}" srcOrd="0" destOrd="0" presId="urn:microsoft.com/office/officeart/2005/8/layout/hierarchy1"/>
    <dgm:cxn modelId="{F975ABAC-83E6-45B1-8844-03C5A777F96C}" srcId="{FD94BD61-DDCC-4F78-AD02-7CF8DBA1557A}" destId="{E8544B51-89A1-4934-A562-3EC6A5AA2557}" srcOrd="1" destOrd="0" parTransId="{46E48269-7C3E-4B62-B627-3EB77336E8C6}" sibTransId="{1C4F181D-CD92-4B53-A592-EC4F8AD631E5}"/>
    <dgm:cxn modelId="{10B381B5-F57C-4D2C-91F0-EEA126BCF7EA}" type="presOf" srcId="{B1ABB9A5-F46E-4F02-9A74-BBF4A1925669}" destId="{F9F68095-8AB2-409D-A982-33AC1DD8BFB6}" srcOrd="0" destOrd="0" presId="urn:microsoft.com/office/officeart/2005/8/layout/hierarchy1"/>
    <dgm:cxn modelId="{1D8AB3C5-BAD3-4634-B36C-DBAFF3C7E980}" srcId="{FD94BD61-DDCC-4F78-AD02-7CF8DBA1557A}" destId="{EDF8C6FA-2670-4FDF-8D1F-01CD9D0B2578}" srcOrd="0" destOrd="0" parTransId="{A858EF57-3EC7-40E5-A29A-277C9A533E2A}" sibTransId="{18B29334-A484-4E13-9073-60095D08DCF6}"/>
    <dgm:cxn modelId="{9315D3DD-82BD-4126-84B1-D0DBA7D4F50F}" type="presOf" srcId="{EDF8C6FA-2670-4FDF-8D1F-01CD9D0B2578}" destId="{87347093-7018-4EDE-9672-830BCA694AB8}" srcOrd="0" destOrd="0" presId="urn:microsoft.com/office/officeart/2005/8/layout/hierarchy1"/>
    <dgm:cxn modelId="{C23262EF-18AF-4EB4-A578-26164798A622}" srcId="{FD94BD61-DDCC-4F78-AD02-7CF8DBA1557A}" destId="{B1ABB9A5-F46E-4F02-9A74-BBF4A1925669}" srcOrd="2" destOrd="0" parTransId="{4D2D3D33-6A41-406E-8409-6E971873EFB7}" sibTransId="{3E9B854A-0885-4BD1-A3E6-E1D3E49302EC}"/>
    <dgm:cxn modelId="{36D56291-F98D-4E3C-9CC1-0A7020A6127E}" type="presParOf" srcId="{CF5D537B-FDF5-4BCC-A492-6740ED9C5055}" destId="{66A94BBD-C8F4-4346-8C94-CD6FA04AC779}" srcOrd="0" destOrd="0" presId="urn:microsoft.com/office/officeart/2005/8/layout/hierarchy1"/>
    <dgm:cxn modelId="{E210EF69-DE42-40F6-9CAC-063928EE29F3}" type="presParOf" srcId="{66A94BBD-C8F4-4346-8C94-CD6FA04AC779}" destId="{51325E4E-C508-4495-A292-C7D697D7E30B}" srcOrd="0" destOrd="0" presId="urn:microsoft.com/office/officeart/2005/8/layout/hierarchy1"/>
    <dgm:cxn modelId="{32F6CB41-43B6-4096-83D1-4728FA0E9AA0}" type="presParOf" srcId="{51325E4E-C508-4495-A292-C7D697D7E30B}" destId="{89F8C95D-9DA0-4D7D-B7F8-92D47E8855CD}" srcOrd="0" destOrd="0" presId="urn:microsoft.com/office/officeart/2005/8/layout/hierarchy1"/>
    <dgm:cxn modelId="{7914E6B2-B898-47B8-BFA9-B9BA119746E4}" type="presParOf" srcId="{51325E4E-C508-4495-A292-C7D697D7E30B}" destId="{87347093-7018-4EDE-9672-830BCA694AB8}" srcOrd="1" destOrd="0" presId="urn:microsoft.com/office/officeart/2005/8/layout/hierarchy1"/>
    <dgm:cxn modelId="{20D90CB2-7BEA-4F58-8848-DA92C430F916}" type="presParOf" srcId="{66A94BBD-C8F4-4346-8C94-CD6FA04AC779}" destId="{01C49C6A-A517-4AD1-B7D7-0F9F79F7B7BF}" srcOrd="1" destOrd="0" presId="urn:microsoft.com/office/officeart/2005/8/layout/hierarchy1"/>
    <dgm:cxn modelId="{1E3C5D91-F7DF-40C8-8F36-4F84AC31866C}" type="presParOf" srcId="{CF5D537B-FDF5-4BCC-A492-6740ED9C5055}" destId="{2748E11B-D4B4-4CE3-B4B7-5F5B6E62FEAA}" srcOrd="1" destOrd="0" presId="urn:microsoft.com/office/officeart/2005/8/layout/hierarchy1"/>
    <dgm:cxn modelId="{1B652C7E-2C21-46FB-BBC9-876A78C86676}" type="presParOf" srcId="{2748E11B-D4B4-4CE3-B4B7-5F5B6E62FEAA}" destId="{AA679B41-633F-4107-8F6E-6F568E21DED6}" srcOrd="0" destOrd="0" presId="urn:microsoft.com/office/officeart/2005/8/layout/hierarchy1"/>
    <dgm:cxn modelId="{0BFB78A5-70F7-43C9-92BF-40D030A43E41}" type="presParOf" srcId="{AA679B41-633F-4107-8F6E-6F568E21DED6}" destId="{3333ED27-C7D6-4EE8-AF8B-8E4AF98688B4}" srcOrd="0" destOrd="0" presId="urn:microsoft.com/office/officeart/2005/8/layout/hierarchy1"/>
    <dgm:cxn modelId="{CEB26854-2020-4F6D-BE4D-9D93AA91C190}" type="presParOf" srcId="{AA679B41-633F-4107-8F6E-6F568E21DED6}" destId="{711C312E-762D-4A60-9202-91DCE35DD9C0}" srcOrd="1" destOrd="0" presId="urn:microsoft.com/office/officeart/2005/8/layout/hierarchy1"/>
    <dgm:cxn modelId="{59075BA7-83F7-4C0F-AFCD-F26744FF0C08}" type="presParOf" srcId="{2748E11B-D4B4-4CE3-B4B7-5F5B6E62FEAA}" destId="{38208B28-F6E3-4C0C-AEC8-38155D3CDD4B}" srcOrd="1" destOrd="0" presId="urn:microsoft.com/office/officeart/2005/8/layout/hierarchy1"/>
    <dgm:cxn modelId="{B3E354AD-EB28-4D09-99F9-22FC54D33B3E}" type="presParOf" srcId="{CF5D537B-FDF5-4BCC-A492-6740ED9C5055}" destId="{3C63B3CD-79C7-47E3-B0F1-41CE13B5C5B0}" srcOrd="2" destOrd="0" presId="urn:microsoft.com/office/officeart/2005/8/layout/hierarchy1"/>
    <dgm:cxn modelId="{B777D6FC-45BE-4CF2-A24B-88EB844C8A85}" type="presParOf" srcId="{3C63B3CD-79C7-47E3-B0F1-41CE13B5C5B0}" destId="{D18F9C25-4926-4B2D-95EB-90A1C22D2D8C}" srcOrd="0" destOrd="0" presId="urn:microsoft.com/office/officeart/2005/8/layout/hierarchy1"/>
    <dgm:cxn modelId="{6397D9ED-96E0-42D4-A36C-7EC367E92C55}" type="presParOf" srcId="{D18F9C25-4926-4B2D-95EB-90A1C22D2D8C}" destId="{C14169DE-851F-4ADF-93C3-B33810721209}" srcOrd="0" destOrd="0" presId="urn:microsoft.com/office/officeart/2005/8/layout/hierarchy1"/>
    <dgm:cxn modelId="{370F9882-148B-41A1-96FA-9876F8DF5971}" type="presParOf" srcId="{D18F9C25-4926-4B2D-95EB-90A1C22D2D8C}" destId="{F9F68095-8AB2-409D-A982-33AC1DD8BFB6}" srcOrd="1" destOrd="0" presId="urn:microsoft.com/office/officeart/2005/8/layout/hierarchy1"/>
    <dgm:cxn modelId="{7593A47A-B630-4201-87EA-653C7BD1D183}" type="presParOf" srcId="{3C63B3CD-79C7-47E3-B0F1-41CE13B5C5B0}" destId="{437C7B96-4940-481C-906E-D8DDF34782F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F87A3-09CA-4505-B8C4-32691710A035}" type="doc">
      <dgm:prSet loTypeId="urn:microsoft.com/office/officeart/2005/8/layout/cycle3" loCatId="cycle" qsTypeId="urn:microsoft.com/office/officeart/2005/8/quickstyle/simple4" qsCatId="simple" csTypeId="urn:microsoft.com/office/officeart/2005/8/colors/colorful2" csCatId="colorful" phldr="1"/>
      <dgm:spPr/>
      <dgm:t>
        <a:bodyPr/>
        <a:lstStyle/>
        <a:p>
          <a:endParaRPr lang="en-US"/>
        </a:p>
      </dgm:t>
    </dgm:pt>
    <dgm:pt modelId="{7A4A1CEC-8FC0-4E9A-8955-B8CFE04142FC}">
      <dgm:prSet phldrT="[Text]"/>
      <dgm:spPr/>
      <dgm:t>
        <a:bodyPr/>
        <a:lstStyle/>
        <a:p>
          <a:r>
            <a:rPr lang="en-US"/>
            <a:t>Plan</a:t>
          </a:r>
        </a:p>
      </dgm:t>
    </dgm:pt>
    <dgm:pt modelId="{4406851A-4B2D-45B4-AAC3-B5FE8809831C}" type="parTrans" cxnId="{AAB9C842-952C-49C9-8487-F4947B9C24F1}">
      <dgm:prSet/>
      <dgm:spPr/>
      <dgm:t>
        <a:bodyPr/>
        <a:lstStyle/>
        <a:p>
          <a:endParaRPr lang="en-US"/>
        </a:p>
      </dgm:t>
    </dgm:pt>
    <dgm:pt modelId="{6F2EFD04-4EDC-4798-B34C-F0CFF2628336}" type="sibTrans" cxnId="{AAB9C842-952C-49C9-8487-F4947B9C24F1}">
      <dgm:prSet/>
      <dgm:spPr/>
      <dgm:t>
        <a:bodyPr/>
        <a:lstStyle/>
        <a:p>
          <a:endParaRPr lang="en-US"/>
        </a:p>
      </dgm:t>
    </dgm:pt>
    <dgm:pt modelId="{27AA5CDF-F4AF-44A0-959F-4B75EE0902A6}">
      <dgm:prSet/>
      <dgm:spPr/>
      <dgm:t>
        <a:bodyPr/>
        <a:lstStyle/>
        <a:p>
          <a:r>
            <a:rPr lang="en-US"/>
            <a:t>Collect</a:t>
          </a:r>
          <a:endParaRPr lang="en-US" dirty="0"/>
        </a:p>
      </dgm:t>
    </dgm:pt>
    <dgm:pt modelId="{CFE0D90F-4DB0-4BD0-99B9-09DC66D2CD3C}" type="parTrans" cxnId="{17E0C8B2-2AE1-46B7-B48B-D30380424531}">
      <dgm:prSet/>
      <dgm:spPr/>
      <dgm:t>
        <a:bodyPr/>
        <a:lstStyle/>
        <a:p>
          <a:endParaRPr lang="en-US"/>
        </a:p>
      </dgm:t>
    </dgm:pt>
    <dgm:pt modelId="{542BC6A3-2670-403F-A12C-296CC9F7D8D1}" type="sibTrans" cxnId="{17E0C8B2-2AE1-46B7-B48B-D30380424531}">
      <dgm:prSet/>
      <dgm:spPr/>
      <dgm:t>
        <a:bodyPr/>
        <a:lstStyle/>
        <a:p>
          <a:endParaRPr lang="en-US"/>
        </a:p>
      </dgm:t>
    </dgm:pt>
    <dgm:pt modelId="{3B352031-7211-44D6-BEA9-47A1608817BD}">
      <dgm:prSet/>
      <dgm:spPr/>
      <dgm:t>
        <a:bodyPr/>
        <a:lstStyle/>
        <a:p>
          <a:r>
            <a:rPr lang="en-US"/>
            <a:t>Process and Analyze</a:t>
          </a:r>
          <a:endParaRPr lang="en-US" dirty="0"/>
        </a:p>
      </dgm:t>
    </dgm:pt>
    <dgm:pt modelId="{A1B72738-B6F3-4299-8E64-33F44B779AFA}" type="parTrans" cxnId="{9414D7A2-38FA-45C9-847E-914C27A8CA81}">
      <dgm:prSet/>
      <dgm:spPr/>
      <dgm:t>
        <a:bodyPr/>
        <a:lstStyle/>
        <a:p>
          <a:endParaRPr lang="en-US"/>
        </a:p>
      </dgm:t>
    </dgm:pt>
    <dgm:pt modelId="{DA109363-EE6C-49E9-856E-C49580E01CBF}" type="sibTrans" cxnId="{9414D7A2-38FA-45C9-847E-914C27A8CA81}">
      <dgm:prSet/>
      <dgm:spPr/>
      <dgm:t>
        <a:bodyPr/>
        <a:lstStyle/>
        <a:p>
          <a:endParaRPr lang="en-US"/>
        </a:p>
      </dgm:t>
    </dgm:pt>
    <dgm:pt modelId="{1ED23BDA-1B6A-45CD-B089-C5D773CA49EC}">
      <dgm:prSet/>
      <dgm:spPr/>
      <dgm:t>
        <a:bodyPr/>
        <a:lstStyle/>
        <a:p>
          <a:r>
            <a:rPr lang="en-US"/>
            <a:t>Store and Preserve</a:t>
          </a:r>
          <a:endParaRPr lang="en-US" dirty="0"/>
        </a:p>
      </dgm:t>
    </dgm:pt>
    <dgm:pt modelId="{66400A79-C41B-4843-ADCD-8DA7C1C104AC}" type="parTrans" cxnId="{C6C4541C-8877-4D04-BF41-D17D34E0BCDA}">
      <dgm:prSet/>
      <dgm:spPr/>
      <dgm:t>
        <a:bodyPr/>
        <a:lstStyle/>
        <a:p>
          <a:endParaRPr lang="en-US"/>
        </a:p>
      </dgm:t>
    </dgm:pt>
    <dgm:pt modelId="{0EFB12EC-BEA5-4E21-A5C9-E4EDB2DB5697}" type="sibTrans" cxnId="{C6C4541C-8877-4D04-BF41-D17D34E0BCDA}">
      <dgm:prSet/>
      <dgm:spPr/>
      <dgm:t>
        <a:bodyPr/>
        <a:lstStyle/>
        <a:p>
          <a:endParaRPr lang="en-US"/>
        </a:p>
      </dgm:t>
    </dgm:pt>
    <dgm:pt modelId="{676B344C-A918-469A-B1BC-4BDD2690A6AB}">
      <dgm:prSet/>
      <dgm:spPr/>
      <dgm:t>
        <a:bodyPr/>
        <a:lstStyle/>
        <a:p>
          <a:r>
            <a:rPr lang="en-US"/>
            <a:t>Share and Reuse</a:t>
          </a:r>
          <a:endParaRPr lang="en-US" dirty="0"/>
        </a:p>
      </dgm:t>
    </dgm:pt>
    <dgm:pt modelId="{B9EBE1BD-5B51-4237-BB3E-EF000E0837A5}" type="parTrans" cxnId="{3D0E2618-4D0D-4B9D-9591-4B391B0B0BEB}">
      <dgm:prSet/>
      <dgm:spPr/>
      <dgm:t>
        <a:bodyPr/>
        <a:lstStyle/>
        <a:p>
          <a:endParaRPr lang="en-US"/>
        </a:p>
      </dgm:t>
    </dgm:pt>
    <dgm:pt modelId="{563F149B-30A2-4C3E-89F6-AA3CE0E009EC}" type="sibTrans" cxnId="{3D0E2618-4D0D-4B9D-9591-4B391B0B0BEB}">
      <dgm:prSet/>
      <dgm:spPr/>
      <dgm:t>
        <a:bodyPr/>
        <a:lstStyle/>
        <a:p>
          <a:endParaRPr lang="en-US"/>
        </a:p>
      </dgm:t>
    </dgm:pt>
    <dgm:pt modelId="{E4FFE4AB-0DEB-43D2-83D3-CC5446D9B5B8}" type="pres">
      <dgm:prSet presAssocID="{498F87A3-09CA-4505-B8C4-32691710A035}" presName="Name0" presStyleCnt="0">
        <dgm:presLayoutVars>
          <dgm:dir/>
          <dgm:resizeHandles val="exact"/>
        </dgm:presLayoutVars>
      </dgm:prSet>
      <dgm:spPr/>
    </dgm:pt>
    <dgm:pt modelId="{9FD18077-A29E-452C-8964-665B664677F3}" type="pres">
      <dgm:prSet presAssocID="{498F87A3-09CA-4505-B8C4-32691710A035}" presName="cycle" presStyleCnt="0"/>
      <dgm:spPr/>
    </dgm:pt>
    <dgm:pt modelId="{7A868D2B-A1FE-4C62-B36B-0526363093C0}" type="pres">
      <dgm:prSet presAssocID="{7A4A1CEC-8FC0-4E9A-8955-B8CFE04142FC}" presName="nodeFirstNode" presStyleLbl="node1" presStyleIdx="0" presStyleCnt="5">
        <dgm:presLayoutVars>
          <dgm:bulletEnabled val="1"/>
        </dgm:presLayoutVars>
      </dgm:prSet>
      <dgm:spPr/>
    </dgm:pt>
    <dgm:pt modelId="{B0D0D0F2-DB81-4488-A69C-606DD55F7C08}" type="pres">
      <dgm:prSet presAssocID="{6F2EFD04-4EDC-4798-B34C-F0CFF2628336}" presName="sibTransFirstNode" presStyleLbl="bgShp" presStyleIdx="0" presStyleCnt="1"/>
      <dgm:spPr/>
    </dgm:pt>
    <dgm:pt modelId="{E27AD304-0BE9-45A1-8C74-DA242D0D4FBD}" type="pres">
      <dgm:prSet presAssocID="{27AA5CDF-F4AF-44A0-959F-4B75EE0902A6}" presName="nodeFollowingNodes" presStyleLbl="node1" presStyleIdx="1" presStyleCnt="5">
        <dgm:presLayoutVars>
          <dgm:bulletEnabled val="1"/>
        </dgm:presLayoutVars>
      </dgm:prSet>
      <dgm:spPr/>
    </dgm:pt>
    <dgm:pt modelId="{E62723B6-AF42-44CF-92E0-FB771D4A37F4}" type="pres">
      <dgm:prSet presAssocID="{3B352031-7211-44D6-BEA9-47A1608817BD}" presName="nodeFollowingNodes" presStyleLbl="node1" presStyleIdx="2" presStyleCnt="5">
        <dgm:presLayoutVars>
          <dgm:bulletEnabled val="1"/>
        </dgm:presLayoutVars>
      </dgm:prSet>
      <dgm:spPr/>
    </dgm:pt>
    <dgm:pt modelId="{D7125126-0937-4D6F-8801-2FFD43CCE1AC}" type="pres">
      <dgm:prSet presAssocID="{1ED23BDA-1B6A-45CD-B089-C5D773CA49EC}" presName="nodeFollowingNodes" presStyleLbl="node1" presStyleIdx="3" presStyleCnt="5">
        <dgm:presLayoutVars>
          <dgm:bulletEnabled val="1"/>
        </dgm:presLayoutVars>
      </dgm:prSet>
      <dgm:spPr/>
    </dgm:pt>
    <dgm:pt modelId="{7B1DD70A-3450-483C-948C-AC8D4F008D1F}" type="pres">
      <dgm:prSet presAssocID="{676B344C-A918-469A-B1BC-4BDD2690A6AB}" presName="nodeFollowingNodes" presStyleLbl="node1" presStyleIdx="4" presStyleCnt="5">
        <dgm:presLayoutVars>
          <dgm:bulletEnabled val="1"/>
        </dgm:presLayoutVars>
      </dgm:prSet>
      <dgm:spPr/>
    </dgm:pt>
  </dgm:ptLst>
  <dgm:cxnLst>
    <dgm:cxn modelId="{3D0E2618-4D0D-4B9D-9591-4B391B0B0BEB}" srcId="{498F87A3-09CA-4505-B8C4-32691710A035}" destId="{676B344C-A918-469A-B1BC-4BDD2690A6AB}" srcOrd="4" destOrd="0" parTransId="{B9EBE1BD-5B51-4237-BB3E-EF000E0837A5}" sibTransId="{563F149B-30A2-4C3E-89F6-AA3CE0E009EC}"/>
    <dgm:cxn modelId="{2D4B8618-0495-4AA4-B9C6-18008EEA005D}" type="presOf" srcId="{676B344C-A918-469A-B1BC-4BDD2690A6AB}" destId="{7B1DD70A-3450-483C-948C-AC8D4F008D1F}" srcOrd="0" destOrd="0" presId="urn:microsoft.com/office/officeart/2005/8/layout/cycle3"/>
    <dgm:cxn modelId="{C6C4541C-8877-4D04-BF41-D17D34E0BCDA}" srcId="{498F87A3-09CA-4505-B8C4-32691710A035}" destId="{1ED23BDA-1B6A-45CD-B089-C5D773CA49EC}" srcOrd="3" destOrd="0" parTransId="{66400A79-C41B-4843-ADCD-8DA7C1C104AC}" sibTransId="{0EFB12EC-BEA5-4E21-A5C9-E4EDB2DB5697}"/>
    <dgm:cxn modelId="{7EABCC2F-E196-46D8-AE1B-4707BFC71195}" type="presOf" srcId="{7A4A1CEC-8FC0-4E9A-8955-B8CFE04142FC}" destId="{7A868D2B-A1FE-4C62-B36B-0526363093C0}" srcOrd="0" destOrd="0" presId="urn:microsoft.com/office/officeart/2005/8/layout/cycle3"/>
    <dgm:cxn modelId="{AAB9C842-952C-49C9-8487-F4947B9C24F1}" srcId="{498F87A3-09CA-4505-B8C4-32691710A035}" destId="{7A4A1CEC-8FC0-4E9A-8955-B8CFE04142FC}" srcOrd="0" destOrd="0" parTransId="{4406851A-4B2D-45B4-AAC3-B5FE8809831C}" sibTransId="{6F2EFD04-4EDC-4798-B34C-F0CFF2628336}"/>
    <dgm:cxn modelId="{61652175-BB83-41D0-9882-A7418EA20B55}" type="presOf" srcId="{6F2EFD04-4EDC-4798-B34C-F0CFF2628336}" destId="{B0D0D0F2-DB81-4488-A69C-606DD55F7C08}" srcOrd="0" destOrd="0" presId="urn:microsoft.com/office/officeart/2005/8/layout/cycle3"/>
    <dgm:cxn modelId="{BDD12787-2A55-4895-A5AE-F7A4F0C012A5}" type="presOf" srcId="{498F87A3-09CA-4505-B8C4-32691710A035}" destId="{E4FFE4AB-0DEB-43D2-83D3-CC5446D9B5B8}" srcOrd="0" destOrd="0" presId="urn:microsoft.com/office/officeart/2005/8/layout/cycle3"/>
    <dgm:cxn modelId="{9414D7A2-38FA-45C9-847E-914C27A8CA81}" srcId="{498F87A3-09CA-4505-B8C4-32691710A035}" destId="{3B352031-7211-44D6-BEA9-47A1608817BD}" srcOrd="2" destOrd="0" parTransId="{A1B72738-B6F3-4299-8E64-33F44B779AFA}" sibTransId="{DA109363-EE6C-49E9-856E-C49580E01CBF}"/>
    <dgm:cxn modelId="{F6E1E1AA-7FFB-4716-8D19-940AE7FA7107}" type="presOf" srcId="{27AA5CDF-F4AF-44A0-959F-4B75EE0902A6}" destId="{E27AD304-0BE9-45A1-8C74-DA242D0D4FBD}" srcOrd="0" destOrd="0" presId="urn:microsoft.com/office/officeart/2005/8/layout/cycle3"/>
    <dgm:cxn modelId="{17E0C8B2-2AE1-46B7-B48B-D30380424531}" srcId="{498F87A3-09CA-4505-B8C4-32691710A035}" destId="{27AA5CDF-F4AF-44A0-959F-4B75EE0902A6}" srcOrd="1" destOrd="0" parTransId="{CFE0D90F-4DB0-4BD0-99B9-09DC66D2CD3C}" sibTransId="{542BC6A3-2670-403F-A12C-296CC9F7D8D1}"/>
    <dgm:cxn modelId="{C82D6AC1-7A84-4F6D-A6EE-7BF199419836}" type="presOf" srcId="{1ED23BDA-1B6A-45CD-B089-C5D773CA49EC}" destId="{D7125126-0937-4D6F-8801-2FFD43CCE1AC}" srcOrd="0" destOrd="0" presId="urn:microsoft.com/office/officeart/2005/8/layout/cycle3"/>
    <dgm:cxn modelId="{B62BE7E1-49DB-4C3C-8BBA-C80EE47DF37D}" type="presOf" srcId="{3B352031-7211-44D6-BEA9-47A1608817BD}" destId="{E62723B6-AF42-44CF-92E0-FB771D4A37F4}" srcOrd="0" destOrd="0" presId="urn:microsoft.com/office/officeart/2005/8/layout/cycle3"/>
    <dgm:cxn modelId="{85DE9937-E0EA-4488-A300-45C4EA627CA1}" type="presParOf" srcId="{E4FFE4AB-0DEB-43D2-83D3-CC5446D9B5B8}" destId="{9FD18077-A29E-452C-8964-665B664677F3}" srcOrd="0" destOrd="0" presId="urn:microsoft.com/office/officeart/2005/8/layout/cycle3"/>
    <dgm:cxn modelId="{C2E81565-9486-4A7A-B989-952F3200261F}" type="presParOf" srcId="{9FD18077-A29E-452C-8964-665B664677F3}" destId="{7A868D2B-A1FE-4C62-B36B-0526363093C0}" srcOrd="0" destOrd="0" presId="urn:microsoft.com/office/officeart/2005/8/layout/cycle3"/>
    <dgm:cxn modelId="{63073FE9-5B54-45A9-B9BE-BAE94226A7D4}" type="presParOf" srcId="{9FD18077-A29E-452C-8964-665B664677F3}" destId="{B0D0D0F2-DB81-4488-A69C-606DD55F7C08}" srcOrd="1" destOrd="0" presId="urn:microsoft.com/office/officeart/2005/8/layout/cycle3"/>
    <dgm:cxn modelId="{72BB96E2-E36C-49E8-A7B9-D5039377A3D7}" type="presParOf" srcId="{9FD18077-A29E-452C-8964-665B664677F3}" destId="{E27AD304-0BE9-45A1-8C74-DA242D0D4FBD}" srcOrd="2" destOrd="0" presId="urn:microsoft.com/office/officeart/2005/8/layout/cycle3"/>
    <dgm:cxn modelId="{3B821D33-2CE5-4F69-84ED-A5445ED92A99}" type="presParOf" srcId="{9FD18077-A29E-452C-8964-665B664677F3}" destId="{E62723B6-AF42-44CF-92E0-FB771D4A37F4}" srcOrd="3" destOrd="0" presId="urn:microsoft.com/office/officeart/2005/8/layout/cycle3"/>
    <dgm:cxn modelId="{C4333658-1395-4C62-A937-EDBF8222E17C}" type="presParOf" srcId="{9FD18077-A29E-452C-8964-665B664677F3}" destId="{D7125126-0937-4D6F-8801-2FFD43CCE1AC}" srcOrd="4" destOrd="0" presId="urn:microsoft.com/office/officeart/2005/8/layout/cycle3"/>
    <dgm:cxn modelId="{3E253209-9EB9-4773-BB7D-74E1964C3CA4}" type="presParOf" srcId="{9FD18077-A29E-452C-8964-665B664677F3}" destId="{7B1DD70A-3450-483C-948C-AC8D4F008D1F}"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A87F43-4766-443D-BE1C-655D55A8F7A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F6335E0-57F3-4A32-98FD-91FC39D327A5}">
      <dgm:prSet/>
      <dgm:spPr/>
      <dgm:t>
        <a:bodyPr/>
        <a:lstStyle/>
        <a:p>
          <a:pPr>
            <a:defRPr cap="all"/>
          </a:pPr>
          <a:r>
            <a:rPr lang="en-US"/>
            <a:t>Lack of awareness about RDM requirements.</a:t>
          </a:r>
        </a:p>
      </dgm:t>
    </dgm:pt>
    <dgm:pt modelId="{E1D74CCD-402A-4C01-B57C-9568679EADEE}" type="parTrans" cxnId="{EB83E40F-BD90-48AC-B7FB-47CC60EBBD6E}">
      <dgm:prSet/>
      <dgm:spPr/>
      <dgm:t>
        <a:bodyPr/>
        <a:lstStyle/>
        <a:p>
          <a:endParaRPr lang="en-US"/>
        </a:p>
      </dgm:t>
    </dgm:pt>
    <dgm:pt modelId="{0728B5C2-2D27-4B48-9BD5-EBF677119316}" type="sibTrans" cxnId="{EB83E40F-BD90-48AC-B7FB-47CC60EBBD6E}">
      <dgm:prSet/>
      <dgm:spPr/>
      <dgm:t>
        <a:bodyPr/>
        <a:lstStyle/>
        <a:p>
          <a:endParaRPr lang="en-US"/>
        </a:p>
      </dgm:t>
    </dgm:pt>
    <dgm:pt modelId="{EC769A1E-D3D0-42AB-8B85-B1E912F59C1E}">
      <dgm:prSet/>
      <dgm:spPr/>
      <dgm:t>
        <a:bodyPr/>
        <a:lstStyle/>
        <a:p>
          <a:pPr>
            <a:defRPr cap="all"/>
          </a:pPr>
          <a:r>
            <a:rPr lang="en-US"/>
            <a:t>Managing sensitive or restricted data.</a:t>
          </a:r>
        </a:p>
      </dgm:t>
    </dgm:pt>
    <dgm:pt modelId="{1CC90380-E4C6-46E0-8370-7F74BBA2A693}" type="parTrans" cxnId="{10C57841-2C1E-44FD-B2AD-8DBCCF3AADE2}">
      <dgm:prSet/>
      <dgm:spPr/>
      <dgm:t>
        <a:bodyPr/>
        <a:lstStyle/>
        <a:p>
          <a:endParaRPr lang="en-US"/>
        </a:p>
      </dgm:t>
    </dgm:pt>
    <dgm:pt modelId="{3B8DF3F6-7951-4BC6-9DF4-D3129F20EDE7}" type="sibTrans" cxnId="{10C57841-2C1E-44FD-B2AD-8DBCCF3AADE2}">
      <dgm:prSet/>
      <dgm:spPr/>
      <dgm:t>
        <a:bodyPr/>
        <a:lstStyle/>
        <a:p>
          <a:endParaRPr lang="en-US"/>
        </a:p>
      </dgm:t>
    </dgm:pt>
    <dgm:pt modelId="{2C7A8761-FA54-490F-ADB7-025B388C470D}">
      <dgm:prSet/>
      <dgm:spPr/>
      <dgm:t>
        <a:bodyPr/>
        <a:lstStyle/>
        <a:p>
          <a:pPr>
            <a:defRPr cap="all"/>
          </a:pPr>
          <a:r>
            <a:rPr lang="en-US"/>
            <a:t>Ensuring data is properly archived and reusable.</a:t>
          </a:r>
        </a:p>
      </dgm:t>
    </dgm:pt>
    <dgm:pt modelId="{70B43C6D-AC62-41B8-8955-F34B2A17A88D}" type="parTrans" cxnId="{4C748350-34D3-4651-B989-597255CD3460}">
      <dgm:prSet/>
      <dgm:spPr/>
      <dgm:t>
        <a:bodyPr/>
        <a:lstStyle/>
        <a:p>
          <a:endParaRPr lang="en-US"/>
        </a:p>
      </dgm:t>
    </dgm:pt>
    <dgm:pt modelId="{0D87F05F-9EAB-45BF-BF10-D92768D8CB35}" type="sibTrans" cxnId="{4C748350-34D3-4651-B989-597255CD3460}">
      <dgm:prSet/>
      <dgm:spPr/>
      <dgm:t>
        <a:bodyPr/>
        <a:lstStyle/>
        <a:p>
          <a:endParaRPr lang="en-US"/>
        </a:p>
      </dgm:t>
    </dgm:pt>
    <dgm:pt modelId="{69325FA5-B116-4FCF-BB67-E1FB9291A5EE}" type="pres">
      <dgm:prSet presAssocID="{02A87F43-4766-443D-BE1C-655D55A8F7AB}" presName="root" presStyleCnt="0">
        <dgm:presLayoutVars>
          <dgm:dir/>
          <dgm:resizeHandles val="exact"/>
        </dgm:presLayoutVars>
      </dgm:prSet>
      <dgm:spPr/>
    </dgm:pt>
    <dgm:pt modelId="{B2E0A716-F955-4154-B124-43B49C50D842}" type="pres">
      <dgm:prSet presAssocID="{9F6335E0-57F3-4A32-98FD-91FC39D327A5}" presName="compNode" presStyleCnt="0"/>
      <dgm:spPr/>
    </dgm:pt>
    <dgm:pt modelId="{72595AFA-B6BD-4CF5-9DDA-217C29D4A0FE}" type="pres">
      <dgm:prSet presAssocID="{9F6335E0-57F3-4A32-98FD-91FC39D327A5}" presName="iconBgRect" presStyleLbl="bgShp" presStyleIdx="0" presStyleCnt="3"/>
      <dgm:spPr>
        <a:prstGeom prst="round2DiagRect">
          <a:avLst>
            <a:gd name="adj1" fmla="val 29727"/>
            <a:gd name="adj2" fmla="val 0"/>
          </a:avLst>
        </a:prstGeom>
      </dgm:spPr>
    </dgm:pt>
    <dgm:pt modelId="{EAFE263E-E2F5-46AF-B76D-0044B44DA8F1}" type="pres">
      <dgm:prSet presAssocID="{9F6335E0-57F3-4A32-98FD-91FC39D327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7B0B16C-E144-4074-BCE6-8389C1D5FF1C}" type="pres">
      <dgm:prSet presAssocID="{9F6335E0-57F3-4A32-98FD-91FC39D327A5}" presName="spaceRect" presStyleCnt="0"/>
      <dgm:spPr/>
    </dgm:pt>
    <dgm:pt modelId="{39F3DD38-1AD7-444A-8213-71E2EAF61BE6}" type="pres">
      <dgm:prSet presAssocID="{9F6335E0-57F3-4A32-98FD-91FC39D327A5}" presName="textRect" presStyleLbl="revTx" presStyleIdx="0" presStyleCnt="3">
        <dgm:presLayoutVars>
          <dgm:chMax val="1"/>
          <dgm:chPref val="1"/>
        </dgm:presLayoutVars>
      </dgm:prSet>
      <dgm:spPr/>
    </dgm:pt>
    <dgm:pt modelId="{EE43BA1E-07DE-458B-BF91-B28EB14E04B8}" type="pres">
      <dgm:prSet presAssocID="{0728B5C2-2D27-4B48-9BD5-EBF677119316}" presName="sibTrans" presStyleCnt="0"/>
      <dgm:spPr/>
    </dgm:pt>
    <dgm:pt modelId="{272A4B2B-6C1F-4982-A9EE-50EEA42C4D34}" type="pres">
      <dgm:prSet presAssocID="{EC769A1E-D3D0-42AB-8B85-B1E912F59C1E}" presName="compNode" presStyleCnt="0"/>
      <dgm:spPr/>
    </dgm:pt>
    <dgm:pt modelId="{E85CD4FE-E4B7-4A21-B725-7EF1EEB428B7}" type="pres">
      <dgm:prSet presAssocID="{EC769A1E-D3D0-42AB-8B85-B1E912F59C1E}" presName="iconBgRect" presStyleLbl="bgShp" presStyleIdx="1" presStyleCnt="3"/>
      <dgm:spPr>
        <a:prstGeom prst="round2DiagRect">
          <a:avLst>
            <a:gd name="adj1" fmla="val 29727"/>
            <a:gd name="adj2" fmla="val 0"/>
          </a:avLst>
        </a:prstGeom>
      </dgm:spPr>
    </dgm:pt>
    <dgm:pt modelId="{99E5EB21-39AF-4D64-8C49-A013108A3F99}" type="pres">
      <dgm:prSet presAssocID="{EC769A1E-D3D0-42AB-8B85-B1E912F59C1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FD293510-52A2-4AF4-ABBD-A5EFDDA51017}" type="pres">
      <dgm:prSet presAssocID="{EC769A1E-D3D0-42AB-8B85-B1E912F59C1E}" presName="spaceRect" presStyleCnt="0"/>
      <dgm:spPr/>
    </dgm:pt>
    <dgm:pt modelId="{55132B73-5D49-4654-A839-2E8E4288257A}" type="pres">
      <dgm:prSet presAssocID="{EC769A1E-D3D0-42AB-8B85-B1E912F59C1E}" presName="textRect" presStyleLbl="revTx" presStyleIdx="1" presStyleCnt="3">
        <dgm:presLayoutVars>
          <dgm:chMax val="1"/>
          <dgm:chPref val="1"/>
        </dgm:presLayoutVars>
      </dgm:prSet>
      <dgm:spPr/>
    </dgm:pt>
    <dgm:pt modelId="{7B4887AE-A048-4251-90E1-1917B28BADA6}" type="pres">
      <dgm:prSet presAssocID="{3B8DF3F6-7951-4BC6-9DF4-D3129F20EDE7}" presName="sibTrans" presStyleCnt="0"/>
      <dgm:spPr/>
    </dgm:pt>
    <dgm:pt modelId="{5589D997-7EA5-43B1-84F5-B5302CED7AE3}" type="pres">
      <dgm:prSet presAssocID="{2C7A8761-FA54-490F-ADB7-025B388C470D}" presName="compNode" presStyleCnt="0"/>
      <dgm:spPr/>
    </dgm:pt>
    <dgm:pt modelId="{9D9A26C6-0A84-4A5A-864C-32871FF6A2D0}" type="pres">
      <dgm:prSet presAssocID="{2C7A8761-FA54-490F-ADB7-025B388C470D}" presName="iconBgRect" presStyleLbl="bgShp" presStyleIdx="2" presStyleCnt="3"/>
      <dgm:spPr>
        <a:prstGeom prst="round2DiagRect">
          <a:avLst>
            <a:gd name="adj1" fmla="val 29727"/>
            <a:gd name="adj2" fmla="val 0"/>
          </a:avLst>
        </a:prstGeom>
      </dgm:spPr>
    </dgm:pt>
    <dgm:pt modelId="{B96E8785-7554-416B-B736-BB16B3655AA1}" type="pres">
      <dgm:prSet presAssocID="{2C7A8761-FA54-490F-ADB7-025B388C47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BA24A374-76B4-4EC3-AFFE-9B7797D41DD4}" type="pres">
      <dgm:prSet presAssocID="{2C7A8761-FA54-490F-ADB7-025B388C470D}" presName="spaceRect" presStyleCnt="0"/>
      <dgm:spPr/>
    </dgm:pt>
    <dgm:pt modelId="{DEA175B2-1B4D-4C5D-A8C1-192A35149A65}" type="pres">
      <dgm:prSet presAssocID="{2C7A8761-FA54-490F-ADB7-025B388C470D}" presName="textRect" presStyleLbl="revTx" presStyleIdx="2" presStyleCnt="3">
        <dgm:presLayoutVars>
          <dgm:chMax val="1"/>
          <dgm:chPref val="1"/>
        </dgm:presLayoutVars>
      </dgm:prSet>
      <dgm:spPr/>
    </dgm:pt>
  </dgm:ptLst>
  <dgm:cxnLst>
    <dgm:cxn modelId="{EB83E40F-BD90-48AC-B7FB-47CC60EBBD6E}" srcId="{02A87F43-4766-443D-BE1C-655D55A8F7AB}" destId="{9F6335E0-57F3-4A32-98FD-91FC39D327A5}" srcOrd="0" destOrd="0" parTransId="{E1D74CCD-402A-4C01-B57C-9568679EADEE}" sibTransId="{0728B5C2-2D27-4B48-9BD5-EBF677119316}"/>
    <dgm:cxn modelId="{3DF09527-E938-460B-A80B-D57EE728E168}" type="presOf" srcId="{2C7A8761-FA54-490F-ADB7-025B388C470D}" destId="{DEA175B2-1B4D-4C5D-A8C1-192A35149A65}" srcOrd="0" destOrd="0" presId="urn:microsoft.com/office/officeart/2018/5/layout/IconLeafLabelList"/>
    <dgm:cxn modelId="{10C57841-2C1E-44FD-B2AD-8DBCCF3AADE2}" srcId="{02A87F43-4766-443D-BE1C-655D55A8F7AB}" destId="{EC769A1E-D3D0-42AB-8B85-B1E912F59C1E}" srcOrd="1" destOrd="0" parTransId="{1CC90380-E4C6-46E0-8370-7F74BBA2A693}" sibTransId="{3B8DF3F6-7951-4BC6-9DF4-D3129F20EDE7}"/>
    <dgm:cxn modelId="{4C748350-34D3-4651-B989-597255CD3460}" srcId="{02A87F43-4766-443D-BE1C-655D55A8F7AB}" destId="{2C7A8761-FA54-490F-ADB7-025B388C470D}" srcOrd="2" destOrd="0" parTransId="{70B43C6D-AC62-41B8-8955-F34B2A17A88D}" sibTransId="{0D87F05F-9EAB-45BF-BF10-D92768D8CB35}"/>
    <dgm:cxn modelId="{CEF7AC88-B3CB-44CB-A49E-630EB768B569}" type="presOf" srcId="{EC769A1E-D3D0-42AB-8B85-B1E912F59C1E}" destId="{55132B73-5D49-4654-A839-2E8E4288257A}" srcOrd="0" destOrd="0" presId="urn:microsoft.com/office/officeart/2018/5/layout/IconLeafLabelList"/>
    <dgm:cxn modelId="{4BFE87C8-2834-4DBC-8F9B-F6A613E18C25}" type="presOf" srcId="{9F6335E0-57F3-4A32-98FD-91FC39D327A5}" destId="{39F3DD38-1AD7-444A-8213-71E2EAF61BE6}" srcOrd="0" destOrd="0" presId="urn:microsoft.com/office/officeart/2018/5/layout/IconLeafLabelList"/>
    <dgm:cxn modelId="{584467E9-1E6E-4C78-9BAA-7B0F45FB9CCE}" type="presOf" srcId="{02A87F43-4766-443D-BE1C-655D55A8F7AB}" destId="{69325FA5-B116-4FCF-BB67-E1FB9291A5EE}" srcOrd="0" destOrd="0" presId="urn:microsoft.com/office/officeart/2018/5/layout/IconLeafLabelList"/>
    <dgm:cxn modelId="{2BA80B98-F2FF-4264-970A-2AABDC12CBB1}" type="presParOf" srcId="{69325FA5-B116-4FCF-BB67-E1FB9291A5EE}" destId="{B2E0A716-F955-4154-B124-43B49C50D842}" srcOrd="0" destOrd="0" presId="urn:microsoft.com/office/officeart/2018/5/layout/IconLeafLabelList"/>
    <dgm:cxn modelId="{FBF6BEE6-2E8B-495E-A3E9-40386917D20D}" type="presParOf" srcId="{B2E0A716-F955-4154-B124-43B49C50D842}" destId="{72595AFA-B6BD-4CF5-9DDA-217C29D4A0FE}" srcOrd="0" destOrd="0" presId="urn:microsoft.com/office/officeart/2018/5/layout/IconLeafLabelList"/>
    <dgm:cxn modelId="{CB0A049A-2B8C-4F2C-B97D-41FBDE25C5C6}" type="presParOf" srcId="{B2E0A716-F955-4154-B124-43B49C50D842}" destId="{EAFE263E-E2F5-46AF-B76D-0044B44DA8F1}" srcOrd="1" destOrd="0" presId="urn:microsoft.com/office/officeart/2018/5/layout/IconLeafLabelList"/>
    <dgm:cxn modelId="{47604AC2-903C-4E5C-9FCC-11A4D8514F59}" type="presParOf" srcId="{B2E0A716-F955-4154-B124-43B49C50D842}" destId="{67B0B16C-E144-4074-BCE6-8389C1D5FF1C}" srcOrd="2" destOrd="0" presId="urn:microsoft.com/office/officeart/2018/5/layout/IconLeafLabelList"/>
    <dgm:cxn modelId="{BCAEA9A6-704B-40E9-ABEE-9E2DE959C24D}" type="presParOf" srcId="{B2E0A716-F955-4154-B124-43B49C50D842}" destId="{39F3DD38-1AD7-444A-8213-71E2EAF61BE6}" srcOrd="3" destOrd="0" presId="urn:microsoft.com/office/officeart/2018/5/layout/IconLeafLabelList"/>
    <dgm:cxn modelId="{B7939F67-3A5C-4322-9164-C8E42F2247C3}" type="presParOf" srcId="{69325FA5-B116-4FCF-BB67-E1FB9291A5EE}" destId="{EE43BA1E-07DE-458B-BF91-B28EB14E04B8}" srcOrd="1" destOrd="0" presId="urn:microsoft.com/office/officeart/2018/5/layout/IconLeafLabelList"/>
    <dgm:cxn modelId="{CB29F235-FEA0-429A-A6E8-450DBF1718FD}" type="presParOf" srcId="{69325FA5-B116-4FCF-BB67-E1FB9291A5EE}" destId="{272A4B2B-6C1F-4982-A9EE-50EEA42C4D34}" srcOrd="2" destOrd="0" presId="urn:microsoft.com/office/officeart/2018/5/layout/IconLeafLabelList"/>
    <dgm:cxn modelId="{2D6E57F1-9F5B-4B08-95A5-9033975D0C01}" type="presParOf" srcId="{272A4B2B-6C1F-4982-A9EE-50EEA42C4D34}" destId="{E85CD4FE-E4B7-4A21-B725-7EF1EEB428B7}" srcOrd="0" destOrd="0" presId="urn:microsoft.com/office/officeart/2018/5/layout/IconLeafLabelList"/>
    <dgm:cxn modelId="{196BE7A0-ADDC-4A42-B2FC-5C3D10A330FA}" type="presParOf" srcId="{272A4B2B-6C1F-4982-A9EE-50EEA42C4D34}" destId="{99E5EB21-39AF-4D64-8C49-A013108A3F99}" srcOrd="1" destOrd="0" presId="urn:microsoft.com/office/officeart/2018/5/layout/IconLeafLabelList"/>
    <dgm:cxn modelId="{0D4C139D-FBA5-4FBF-BFA2-F0B7A49877A2}" type="presParOf" srcId="{272A4B2B-6C1F-4982-A9EE-50EEA42C4D34}" destId="{FD293510-52A2-4AF4-ABBD-A5EFDDA51017}" srcOrd="2" destOrd="0" presId="urn:microsoft.com/office/officeart/2018/5/layout/IconLeafLabelList"/>
    <dgm:cxn modelId="{EC9B3F69-8BD9-4486-A1FD-4ED67AF5D48A}" type="presParOf" srcId="{272A4B2B-6C1F-4982-A9EE-50EEA42C4D34}" destId="{55132B73-5D49-4654-A839-2E8E4288257A}" srcOrd="3" destOrd="0" presId="urn:microsoft.com/office/officeart/2018/5/layout/IconLeafLabelList"/>
    <dgm:cxn modelId="{618E9EAA-301C-4053-83D9-6FDA0638F2DB}" type="presParOf" srcId="{69325FA5-B116-4FCF-BB67-E1FB9291A5EE}" destId="{7B4887AE-A048-4251-90E1-1917B28BADA6}" srcOrd="3" destOrd="0" presId="urn:microsoft.com/office/officeart/2018/5/layout/IconLeafLabelList"/>
    <dgm:cxn modelId="{67676DDF-C96D-44C6-8A3D-4E4A16B8007A}" type="presParOf" srcId="{69325FA5-B116-4FCF-BB67-E1FB9291A5EE}" destId="{5589D997-7EA5-43B1-84F5-B5302CED7AE3}" srcOrd="4" destOrd="0" presId="urn:microsoft.com/office/officeart/2018/5/layout/IconLeafLabelList"/>
    <dgm:cxn modelId="{FE0068CB-985C-4D6B-8F29-D74A7962CD84}" type="presParOf" srcId="{5589D997-7EA5-43B1-84F5-B5302CED7AE3}" destId="{9D9A26C6-0A84-4A5A-864C-32871FF6A2D0}" srcOrd="0" destOrd="0" presId="urn:microsoft.com/office/officeart/2018/5/layout/IconLeafLabelList"/>
    <dgm:cxn modelId="{56CDE495-F0B4-4E18-9AC4-B46D3FDD575B}" type="presParOf" srcId="{5589D997-7EA5-43B1-84F5-B5302CED7AE3}" destId="{B96E8785-7554-416B-B736-BB16B3655AA1}" srcOrd="1" destOrd="0" presId="urn:microsoft.com/office/officeart/2018/5/layout/IconLeafLabelList"/>
    <dgm:cxn modelId="{4BF819EB-384B-4905-B19E-BC898A677072}" type="presParOf" srcId="{5589D997-7EA5-43B1-84F5-B5302CED7AE3}" destId="{BA24A374-76B4-4EC3-AFFE-9B7797D41DD4}" srcOrd="2" destOrd="0" presId="urn:microsoft.com/office/officeart/2018/5/layout/IconLeafLabelList"/>
    <dgm:cxn modelId="{B7461BBE-A10F-461E-90FC-A9A12DBF0F14}" type="presParOf" srcId="{5589D997-7EA5-43B1-84F5-B5302CED7AE3}" destId="{DEA175B2-1B4D-4C5D-A8C1-192A35149A65}"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8C95D-9DA0-4D7D-B7F8-92D47E8855CD}">
      <dsp:nvSpPr>
        <dsp:cNvPr id="0" name=""/>
        <dsp:cNvSpPr/>
      </dsp:nvSpPr>
      <dsp:spPr>
        <a:xfrm>
          <a:off x="0" y="779136"/>
          <a:ext cx="2911971" cy="1849101"/>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7347093-7018-4EDE-9672-830BCA694AB8}">
      <dsp:nvSpPr>
        <dsp:cNvPr id="0" name=""/>
        <dsp:cNvSpPr/>
      </dsp:nvSpPr>
      <dsp:spPr>
        <a:xfrm>
          <a:off x="323552" y="1086511"/>
          <a:ext cx="2911971" cy="184910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practice of organizing, storing, preserving, and sharing research data.</a:t>
          </a:r>
        </a:p>
      </dsp:txBody>
      <dsp:txXfrm>
        <a:off x="377710" y="1140669"/>
        <a:ext cx="2803655" cy="1740785"/>
      </dsp:txXfrm>
    </dsp:sp>
    <dsp:sp modelId="{3333ED27-C7D6-4EE8-AF8B-8E4AF98688B4}">
      <dsp:nvSpPr>
        <dsp:cNvPr id="0" name=""/>
        <dsp:cNvSpPr/>
      </dsp:nvSpPr>
      <dsp:spPr>
        <a:xfrm>
          <a:off x="3559075" y="779136"/>
          <a:ext cx="2911971" cy="1849101"/>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11C312E-762D-4A60-9202-91DCE35DD9C0}">
      <dsp:nvSpPr>
        <dsp:cNvPr id="0" name=""/>
        <dsp:cNvSpPr/>
      </dsp:nvSpPr>
      <dsp:spPr>
        <a:xfrm>
          <a:off x="3882628" y="1086511"/>
          <a:ext cx="2911971" cy="184910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Ensures data integrity, security, and accessibility.</a:t>
          </a:r>
        </a:p>
      </dsp:txBody>
      <dsp:txXfrm>
        <a:off x="3936786" y="1140669"/>
        <a:ext cx="2803655" cy="1740785"/>
      </dsp:txXfrm>
    </dsp:sp>
    <dsp:sp modelId="{C14169DE-851F-4ADF-93C3-B33810721209}">
      <dsp:nvSpPr>
        <dsp:cNvPr id="0" name=""/>
        <dsp:cNvSpPr/>
      </dsp:nvSpPr>
      <dsp:spPr>
        <a:xfrm>
          <a:off x="7118151" y="779136"/>
          <a:ext cx="2911971" cy="1849101"/>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9F68095-8AB2-409D-A982-33AC1DD8BFB6}">
      <dsp:nvSpPr>
        <dsp:cNvPr id="0" name=""/>
        <dsp:cNvSpPr/>
      </dsp:nvSpPr>
      <dsp:spPr>
        <a:xfrm>
          <a:off x="7441703" y="1086511"/>
          <a:ext cx="2911971" cy="184910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FAIRER Principles: Data should be Findable, Accessible, Interoperable, Reusable, Ethical, and Reproducible.</a:t>
          </a:r>
        </a:p>
      </dsp:txBody>
      <dsp:txXfrm>
        <a:off x="7495861" y="1140669"/>
        <a:ext cx="2803655" cy="1740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0D0F2-DB81-4488-A69C-606DD55F7C08}">
      <dsp:nvSpPr>
        <dsp:cNvPr id="0" name=""/>
        <dsp:cNvSpPr/>
      </dsp:nvSpPr>
      <dsp:spPr>
        <a:xfrm>
          <a:off x="3337232" y="-23842"/>
          <a:ext cx="3679209" cy="3679209"/>
        </a:xfrm>
        <a:prstGeom prst="circularArrow">
          <a:avLst>
            <a:gd name="adj1" fmla="val 5544"/>
            <a:gd name="adj2" fmla="val 330680"/>
            <a:gd name="adj3" fmla="val 13740347"/>
            <a:gd name="adj4" fmla="val 17407655"/>
            <a:gd name="adj5" fmla="val 5757"/>
          </a:avLst>
        </a:prstGeom>
        <a:solidFill>
          <a:schemeClr val="accent2">
            <a:tint val="40000"/>
            <a:hueOff val="0"/>
            <a:satOff val="0"/>
            <a:lumOff val="0"/>
            <a:alphaOff val="0"/>
          </a:schemeClr>
        </a:solidFill>
        <a:ln>
          <a:noFill/>
        </a:ln>
        <a:effectLst>
          <a:outerShdw blurRad="63500" dist="25400" dir="5400000" rotWithShape="0">
            <a:srgbClr val="000000">
              <a:alpha val="60000"/>
            </a:srgbClr>
          </a:outerShdw>
        </a:effectLst>
      </dsp:spPr>
      <dsp:style>
        <a:lnRef idx="0">
          <a:scrgbClr r="0" g="0" b="0"/>
        </a:lnRef>
        <a:fillRef idx="1">
          <a:scrgbClr r="0" g="0" b="0"/>
        </a:fillRef>
        <a:effectRef idx="2">
          <a:scrgbClr r="0" g="0" b="0"/>
        </a:effectRef>
        <a:fontRef idx="minor"/>
      </dsp:style>
    </dsp:sp>
    <dsp:sp modelId="{7A868D2B-A1FE-4C62-B36B-0526363093C0}">
      <dsp:nvSpPr>
        <dsp:cNvPr id="0" name=""/>
        <dsp:cNvSpPr/>
      </dsp:nvSpPr>
      <dsp:spPr>
        <a:xfrm>
          <a:off x="4302235" y="936"/>
          <a:ext cx="1749204" cy="87460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Plan</a:t>
          </a:r>
        </a:p>
      </dsp:txBody>
      <dsp:txXfrm>
        <a:off x="4344930" y="43631"/>
        <a:ext cx="1663814" cy="789212"/>
      </dsp:txXfrm>
    </dsp:sp>
    <dsp:sp modelId="{E27AD304-0BE9-45A1-8C74-DA242D0D4FBD}">
      <dsp:nvSpPr>
        <dsp:cNvPr id="0" name=""/>
        <dsp:cNvSpPr/>
      </dsp:nvSpPr>
      <dsp:spPr>
        <a:xfrm>
          <a:off x="5794403" y="1085061"/>
          <a:ext cx="1749204" cy="874602"/>
        </a:xfrm>
        <a:prstGeom prst="roundRect">
          <a:avLst/>
        </a:prstGeom>
        <a:gradFill rotWithShape="0">
          <a:gsLst>
            <a:gs pos="0">
              <a:schemeClr val="accent2">
                <a:hueOff val="5031461"/>
                <a:satOff val="-47"/>
                <a:lumOff val="1422"/>
                <a:alphaOff val="0"/>
                <a:tint val="96000"/>
                <a:lumMod val="104000"/>
              </a:schemeClr>
            </a:gs>
            <a:gs pos="100000">
              <a:schemeClr val="accent2">
                <a:hueOff val="5031461"/>
                <a:satOff val="-47"/>
                <a:lumOff val="1422"/>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Collect</a:t>
          </a:r>
          <a:endParaRPr lang="en-US" sz="2300" kern="1200" dirty="0"/>
        </a:p>
      </dsp:txBody>
      <dsp:txXfrm>
        <a:off x="5837098" y="1127756"/>
        <a:ext cx="1663814" cy="789212"/>
      </dsp:txXfrm>
    </dsp:sp>
    <dsp:sp modelId="{E62723B6-AF42-44CF-92E0-FB771D4A37F4}">
      <dsp:nvSpPr>
        <dsp:cNvPr id="0" name=""/>
        <dsp:cNvSpPr/>
      </dsp:nvSpPr>
      <dsp:spPr>
        <a:xfrm>
          <a:off x="5224446" y="2839210"/>
          <a:ext cx="1749204" cy="874602"/>
        </a:xfrm>
        <a:prstGeom prst="roundRect">
          <a:avLst/>
        </a:prstGeom>
        <a:gradFill rotWithShape="0">
          <a:gsLst>
            <a:gs pos="0">
              <a:schemeClr val="accent2">
                <a:hueOff val="10062922"/>
                <a:satOff val="-94"/>
                <a:lumOff val="2843"/>
                <a:alphaOff val="0"/>
                <a:tint val="96000"/>
                <a:lumMod val="104000"/>
              </a:schemeClr>
            </a:gs>
            <a:gs pos="100000">
              <a:schemeClr val="accent2">
                <a:hueOff val="10062922"/>
                <a:satOff val="-94"/>
                <a:lumOff val="2843"/>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Process and Analyze</a:t>
          </a:r>
          <a:endParaRPr lang="en-US" sz="2300" kern="1200" dirty="0"/>
        </a:p>
      </dsp:txBody>
      <dsp:txXfrm>
        <a:off x="5267141" y="2881905"/>
        <a:ext cx="1663814" cy="789212"/>
      </dsp:txXfrm>
    </dsp:sp>
    <dsp:sp modelId="{D7125126-0937-4D6F-8801-2FFD43CCE1AC}">
      <dsp:nvSpPr>
        <dsp:cNvPr id="0" name=""/>
        <dsp:cNvSpPr/>
      </dsp:nvSpPr>
      <dsp:spPr>
        <a:xfrm>
          <a:off x="3380024" y="2839210"/>
          <a:ext cx="1749204" cy="874602"/>
        </a:xfrm>
        <a:prstGeom prst="roundRect">
          <a:avLst/>
        </a:prstGeom>
        <a:gradFill rotWithShape="0">
          <a:gsLst>
            <a:gs pos="0">
              <a:schemeClr val="accent2">
                <a:hueOff val="15094383"/>
                <a:satOff val="-140"/>
                <a:lumOff val="4265"/>
                <a:alphaOff val="0"/>
                <a:tint val="96000"/>
                <a:lumMod val="104000"/>
              </a:schemeClr>
            </a:gs>
            <a:gs pos="100000">
              <a:schemeClr val="accent2">
                <a:hueOff val="15094383"/>
                <a:satOff val="-140"/>
                <a:lumOff val="4265"/>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Store and Preserve</a:t>
          </a:r>
          <a:endParaRPr lang="en-US" sz="2300" kern="1200" dirty="0"/>
        </a:p>
      </dsp:txBody>
      <dsp:txXfrm>
        <a:off x="3422719" y="2881905"/>
        <a:ext cx="1663814" cy="789212"/>
      </dsp:txXfrm>
    </dsp:sp>
    <dsp:sp modelId="{7B1DD70A-3450-483C-948C-AC8D4F008D1F}">
      <dsp:nvSpPr>
        <dsp:cNvPr id="0" name=""/>
        <dsp:cNvSpPr/>
      </dsp:nvSpPr>
      <dsp:spPr>
        <a:xfrm>
          <a:off x="2810066" y="1085061"/>
          <a:ext cx="1749204" cy="874602"/>
        </a:xfrm>
        <a:prstGeom prst="roundRect">
          <a:avLst/>
        </a:prstGeom>
        <a:gradFill rotWithShape="0">
          <a:gsLst>
            <a:gs pos="0">
              <a:schemeClr val="accent2">
                <a:hueOff val="20125844"/>
                <a:satOff val="-187"/>
                <a:lumOff val="5687"/>
                <a:alphaOff val="0"/>
                <a:tint val="96000"/>
                <a:lumMod val="104000"/>
              </a:schemeClr>
            </a:gs>
            <a:gs pos="100000">
              <a:schemeClr val="accent2">
                <a:hueOff val="20125844"/>
                <a:satOff val="-187"/>
                <a:lumOff val="5687"/>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Share and Reuse</a:t>
          </a:r>
          <a:endParaRPr lang="en-US" sz="2300" kern="1200" dirty="0"/>
        </a:p>
      </dsp:txBody>
      <dsp:txXfrm>
        <a:off x="2852761" y="1127756"/>
        <a:ext cx="1663814" cy="7892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95AFA-B6BD-4CF5-9DDA-217C29D4A0FE}">
      <dsp:nvSpPr>
        <dsp:cNvPr id="0" name=""/>
        <dsp:cNvSpPr/>
      </dsp:nvSpPr>
      <dsp:spPr>
        <a:xfrm>
          <a:off x="681337" y="282374"/>
          <a:ext cx="1852875" cy="185287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FE263E-E2F5-46AF-B76D-0044B44DA8F1}">
      <dsp:nvSpPr>
        <dsp:cNvPr id="0" name=""/>
        <dsp:cNvSpPr/>
      </dsp:nvSpPr>
      <dsp:spPr>
        <a:xfrm>
          <a:off x="1076212" y="677249"/>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F3DD38-1AD7-444A-8213-71E2EAF61BE6}">
      <dsp:nvSpPr>
        <dsp:cNvPr id="0" name=""/>
        <dsp:cNvSpPr/>
      </dsp:nvSpPr>
      <dsp:spPr>
        <a:xfrm>
          <a:off x="89024"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Lack of awareness about RDM requirements.</a:t>
          </a:r>
        </a:p>
      </dsp:txBody>
      <dsp:txXfrm>
        <a:off x="89024" y="2712375"/>
        <a:ext cx="3037500" cy="720000"/>
      </dsp:txXfrm>
    </dsp:sp>
    <dsp:sp modelId="{E85CD4FE-E4B7-4A21-B725-7EF1EEB428B7}">
      <dsp:nvSpPr>
        <dsp:cNvPr id="0" name=""/>
        <dsp:cNvSpPr/>
      </dsp:nvSpPr>
      <dsp:spPr>
        <a:xfrm>
          <a:off x="4250400" y="282374"/>
          <a:ext cx="1852875" cy="185287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E5EB21-39AF-4D64-8C49-A013108A3F99}">
      <dsp:nvSpPr>
        <dsp:cNvPr id="0" name=""/>
        <dsp:cNvSpPr/>
      </dsp:nvSpPr>
      <dsp:spPr>
        <a:xfrm>
          <a:off x="4645275" y="677249"/>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132B73-5D49-4654-A839-2E8E4288257A}">
      <dsp:nvSpPr>
        <dsp:cNvPr id="0" name=""/>
        <dsp:cNvSpPr/>
      </dsp:nvSpPr>
      <dsp:spPr>
        <a:xfrm>
          <a:off x="3658087"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Managing sensitive or restricted data.</a:t>
          </a:r>
        </a:p>
      </dsp:txBody>
      <dsp:txXfrm>
        <a:off x="3658087" y="2712375"/>
        <a:ext cx="3037500" cy="720000"/>
      </dsp:txXfrm>
    </dsp:sp>
    <dsp:sp modelId="{9D9A26C6-0A84-4A5A-864C-32871FF6A2D0}">
      <dsp:nvSpPr>
        <dsp:cNvPr id="0" name=""/>
        <dsp:cNvSpPr/>
      </dsp:nvSpPr>
      <dsp:spPr>
        <a:xfrm>
          <a:off x="7819462" y="282374"/>
          <a:ext cx="1852875" cy="185287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6E8785-7554-416B-B736-BB16B3655AA1}">
      <dsp:nvSpPr>
        <dsp:cNvPr id="0" name=""/>
        <dsp:cNvSpPr/>
      </dsp:nvSpPr>
      <dsp:spPr>
        <a:xfrm>
          <a:off x="8214337" y="677249"/>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EA175B2-1B4D-4C5D-A8C1-192A35149A65}">
      <dsp:nvSpPr>
        <dsp:cNvPr id="0" name=""/>
        <dsp:cNvSpPr/>
      </dsp:nvSpPr>
      <dsp:spPr>
        <a:xfrm>
          <a:off x="7227150"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Ensuring data is properly archived and reusable.</a:t>
          </a:r>
        </a:p>
      </dsp:txBody>
      <dsp:txXfrm>
        <a:off x="7227150" y="2712375"/>
        <a:ext cx="30375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92DAB-249C-49AB-83E2-77257A954339}"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40373-6DEA-4B67-9CC0-E7C8A0B1790D}" type="slidenum">
              <a:rPr lang="en-US" smtClean="0"/>
              <a:t>‹#›</a:t>
            </a:fld>
            <a:endParaRPr lang="en-US"/>
          </a:p>
        </p:txBody>
      </p:sp>
    </p:spTree>
    <p:extLst>
      <p:ext uri="{BB962C8B-B14F-4D97-AF65-F5344CB8AC3E}">
        <p14:creationId xmlns:p14="http://schemas.microsoft.com/office/powerpoint/2010/main" val="2524503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DE507-6B2E-ED3D-8A27-D0187F67D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415E8-BBD8-EA21-4AAC-6C5B73D7F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20F52-A659-0682-62B4-3F3F99883E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CAB297-FAFE-70CE-DE1E-67CAC4477391}"/>
              </a:ext>
            </a:extLst>
          </p:cNvPr>
          <p:cNvSpPr>
            <a:spLocks noGrp="1"/>
          </p:cNvSpPr>
          <p:nvPr>
            <p:ph type="sldNum" sz="quarter" idx="5"/>
          </p:nvPr>
        </p:nvSpPr>
        <p:spPr/>
        <p:txBody>
          <a:bodyPr/>
          <a:lstStyle/>
          <a:p>
            <a:fld id="{FDF40373-6DEA-4B67-9CC0-E7C8A0B1790D}" type="slidenum">
              <a:rPr lang="en-US" smtClean="0"/>
              <a:t>2</a:t>
            </a:fld>
            <a:endParaRPr lang="en-US"/>
          </a:p>
        </p:txBody>
      </p:sp>
    </p:spTree>
    <p:extLst>
      <p:ext uri="{BB962C8B-B14F-4D97-AF65-F5344CB8AC3E}">
        <p14:creationId xmlns:p14="http://schemas.microsoft.com/office/powerpoint/2010/main" val="2421177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057E4-239D-9C65-416A-84E48DD16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09ED6-3170-130B-99AF-B63E6E013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2458F-DC4A-1E27-1E35-5E36B4373A44}"/>
              </a:ext>
            </a:extLst>
          </p:cNvPr>
          <p:cNvSpPr>
            <a:spLocks noGrp="1"/>
          </p:cNvSpPr>
          <p:nvPr>
            <p:ph type="body" idx="1"/>
          </p:nvPr>
        </p:nvSpPr>
        <p:spPr/>
        <p:txBody>
          <a:bodyPr/>
          <a:lstStyle/>
          <a:p>
            <a:r>
              <a:rPr lang="en-US" dirty="0"/>
              <a:t>The FRDR service provides Canadian researchers in any discipline with a robust repository option into which large research datasets can be ingested, curated, processed for preservation, discovered, cited and shared.  </a:t>
            </a:r>
          </a:p>
          <a:p>
            <a:r>
              <a:rPr lang="en-US" dirty="0"/>
              <a:t>Anyone can use FRDR to search for and download data, and Principal Investigators (PIs), or their sponsored designates, may create a FRDR account and deposit data for publication.</a:t>
            </a:r>
          </a:p>
        </p:txBody>
      </p:sp>
      <p:sp>
        <p:nvSpPr>
          <p:cNvPr id="4" name="Slide Number Placeholder 3">
            <a:extLst>
              <a:ext uri="{FF2B5EF4-FFF2-40B4-BE49-F238E27FC236}">
                <a16:creationId xmlns:a16="http://schemas.microsoft.com/office/drawing/2014/main" id="{B910CD4E-A4E7-F614-A287-ED2FB1494A7C}"/>
              </a:ext>
            </a:extLst>
          </p:cNvPr>
          <p:cNvSpPr>
            <a:spLocks noGrp="1"/>
          </p:cNvSpPr>
          <p:nvPr>
            <p:ph type="sldNum" sz="quarter" idx="5"/>
          </p:nvPr>
        </p:nvSpPr>
        <p:spPr/>
        <p:txBody>
          <a:bodyPr/>
          <a:lstStyle/>
          <a:p>
            <a:fld id="{FDF40373-6DEA-4B67-9CC0-E7C8A0B1790D}" type="slidenum">
              <a:rPr lang="en-US" smtClean="0"/>
              <a:t>11</a:t>
            </a:fld>
            <a:endParaRPr lang="en-US"/>
          </a:p>
        </p:txBody>
      </p:sp>
    </p:spTree>
    <p:extLst>
      <p:ext uri="{BB962C8B-B14F-4D97-AF65-F5344CB8AC3E}">
        <p14:creationId xmlns:p14="http://schemas.microsoft.com/office/powerpoint/2010/main" val="72962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9D26E-25DA-DBFC-E3F8-2688EAACF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1FB24-CE4F-BE5B-E3C4-E6EFF9F49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DCFD8-98CD-B444-F0EC-269613836402}"/>
              </a:ext>
            </a:extLst>
          </p:cNvPr>
          <p:cNvSpPr>
            <a:spLocks noGrp="1"/>
          </p:cNvSpPr>
          <p:nvPr>
            <p:ph type="body" idx="1"/>
          </p:nvPr>
        </p:nvSpPr>
        <p:spPr/>
        <p:txBody>
          <a:bodyPr/>
          <a:lstStyle/>
          <a:p>
            <a:r>
              <a:rPr lang="en-US" dirty="0"/>
              <a:t>The FRDR service provides Canadian researchers in any discipline with a robust repository option into which large research datasets can be ingested, curated, processed for preservation, discovered, cited and shared.  </a:t>
            </a:r>
          </a:p>
          <a:p>
            <a:r>
              <a:rPr lang="en-US" dirty="0"/>
              <a:t>Anyone can use FRDR to search for and download data, and Principal Investigators (PIs), or their sponsored designates, may create a FRDR account and deposit data for publication.</a:t>
            </a:r>
          </a:p>
        </p:txBody>
      </p:sp>
      <p:sp>
        <p:nvSpPr>
          <p:cNvPr id="4" name="Slide Number Placeholder 3">
            <a:extLst>
              <a:ext uri="{FF2B5EF4-FFF2-40B4-BE49-F238E27FC236}">
                <a16:creationId xmlns:a16="http://schemas.microsoft.com/office/drawing/2014/main" id="{EA79447A-559D-71FD-7C25-35D5E4C6911E}"/>
              </a:ext>
            </a:extLst>
          </p:cNvPr>
          <p:cNvSpPr>
            <a:spLocks noGrp="1"/>
          </p:cNvSpPr>
          <p:nvPr>
            <p:ph type="sldNum" sz="quarter" idx="5"/>
          </p:nvPr>
        </p:nvSpPr>
        <p:spPr/>
        <p:txBody>
          <a:bodyPr/>
          <a:lstStyle/>
          <a:p>
            <a:fld id="{FDF40373-6DEA-4B67-9CC0-E7C8A0B1790D}" type="slidenum">
              <a:rPr lang="en-US" smtClean="0"/>
              <a:t>12</a:t>
            </a:fld>
            <a:endParaRPr lang="en-US"/>
          </a:p>
        </p:txBody>
      </p:sp>
    </p:spTree>
    <p:extLst>
      <p:ext uri="{BB962C8B-B14F-4D97-AF65-F5344CB8AC3E}">
        <p14:creationId xmlns:p14="http://schemas.microsoft.com/office/powerpoint/2010/main" val="1746061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211E0-6BDD-3953-BCD6-0B483E871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0CA7B2-1BCA-8A66-9105-56F9BA220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29C17-0685-43EF-03B7-3F1E5A0C5FCB}"/>
              </a:ext>
            </a:extLst>
          </p:cNvPr>
          <p:cNvSpPr>
            <a:spLocks noGrp="1"/>
          </p:cNvSpPr>
          <p:nvPr>
            <p:ph type="body" idx="1"/>
          </p:nvPr>
        </p:nvSpPr>
        <p:spPr/>
        <p:txBody>
          <a:bodyPr/>
          <a:lstStyle/>
          <a:p>
            <a:r>
              <a:rPr lang="en-US" dirty="0"/>
              <a:t>This tool is freely available to all researchers and develops a DMP through a series of key data management questions, supported by best-practice guidance and examples.</a:t>
            </a:r>
          </a:p>
        </p:txBody>
      </p:sp>
      <p:sp>
        <p:nvSpPr>
          <p:cNvPr id="4" name="Slide Number Placeholder 3">
            <a:extLst>
              <a:ext uri="{FF2B5EF4-FFF2-40B4-BE49-F238E27FC236}">
                <a16:creationId xmlns:a16="http://schemas.microsoft.com/office/drawing/2014/main" id="{7AF013EC-0A4B-F63E-F1B4-1725CEB19005}"/>
              </a:ext>
            </a:extLst>
          </p:cNvPr>
          <p:cNvSpPr>
            <a:spLocks noGrp="1"/>
          </p:cNvSpPr>
          <p:nvPr>
            <p:ph type="sldNum" sz="quarter" idx="5"/>
          </p:nvPr>
        </p:nvSpPr>
        <p:spPr/>
        <p:txBody>
          <a:bodyPr/>
          <a:lstStyle/>
          <a:p>
            <a:fld id="{FDF40373-6DEA-4B67-9CC0-E7C8A0B1790D}" type="slidenum">
              <a:rPr lang="en-US" smtClean="0"/>
              <a:t>13</a:t>
            </a:fld>
            <a:endParaRPr lang="en-US"/>
          </a:p>
        </p:txBody>
      </p:sp>
    </p:spTree>
    <p:extLst>
      <p:ext uri="{BB962C8B-B14F-4D97-AF65-F5344CB8AC3E}">
        <p14:creationId xmlns:p14="http://schemas.microsoft.com/office/powerpoint/2010/main" val="2124180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4160B-8B1A-A4DD-07EF-359C89890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9D9B0-8B2D-BFB3-0CEE-B5E964182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968E9-0EA8-EF8C-CD2C-078729925692}"/>
              </a:ext>
            </a:extLst>
          </p:cNvPr>
          <p:cNvSpPr>
            <a:spLocks noGrp="1"/>
          </p:cNvSpPr>
          <p:nvPr>
            <p:ph type="body" idx="1"/>
          </p:nvPr>
        </p:nvSpPr>
        <p:spPr/>
        <p:txBody>
          <a:bodyPr/>
          <a:lstStyle/>
          <a:p>
            <a:r>
              <a:rPr lang="en-US" dirty="0"/>
              <a:t>This tool is freely available to all researchers and develops a DMP through a series of key data management questions, supported by best-practice guidance and examples.</a:t>
            </a:r>
          </a:p>
        </p:txBody>
      </p:sp>
      <p:sp>
        <p:nvSpPr>
          <p:cNvPr id="4" name="Slide Number Placeholder 3">
            <a:extLst>
              <a:ext uri="{FF2B5EF4-FFF2-40B4-BE49-F238E27FC236}">
                <a16:creationId xmlns:a16="http://schemas.microsoft.com/office/drawing/2014/main" id="{A7AEDC6B-A286-47DC-3ABB-C72C28EDB445}"/>
              </a:ext>
            </a:extLst>
          </p:cNvPr>
          <p:cNvSpPr>
            <a:spLocks noGrp="1"/>
          </p:cNvSpPr>
          <p:nvPr>
            <p:ph type="sldNum" sz="quarter" idx="5"/>
          </p:nvPr>
        </p:nvSpPr>
        <p:spPr/>
        <p:txBody>
          <a:bodyPr/>
          <a:lstStyle/>
          <a:p>
            <a:fld id="{FDF40373-6DEA-4B67-9CC0-E7C8A0B1790D}" type="slidenum">
              <a:rPr lang="en-US" smtClean="0"/>
              <a:t>14</a:t>
            </a:fld>
            <a:endParaRPr lang="en-US"/>
          </a:p>
        </p:txBody>
      </p:sp>
    </p:spTree>
    <p:extLst>
      <p:ext uri="{BB962C8B-B14F-4D97-AF65-F5344CB8AC3E}">
        <p14:creationId xmlns:p14="http://schemas.microsoft.com/office/powerpoint/2010/main" val="1326812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A8C37-3475-D843-D914-0BA0DAE3A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5C415-6F01-721F-8922-A386EB57B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E6705-8FBA-9906-BDD6-8AD914F77685}"/>
              </a:ext>
            </a:extLst>
          </p:cNvPr>
          <p:cNvSpPr>
            <a:spLocks noGrp="1"/>
          </p:cNvSpPr>
          <p:nvPr>
            <p:ph type="body" idx="1"/>
          </p:nvPr>
        </p:nvSpPr>
        <p:spPr/>
        <p:txBody>
          <a:bodyPr/>
          <a:lstStyle/>
          <a:p>
            <a:pPr>
              <a:buFont typeface="Arial" panose="020B0604020202020204" pitchFamily="34" charset="0"/>
              <a:buChar char="•"/>
            </a:pPr>
            <a:endParaRPr lang="en-US" b="1" dirty="0"/>
          </a:p>
          <a:p>
            <a:pPr>
              <a:buFont typeface="Arial" panose="020B0604020202020204" pitchFamily="34" charset="0"/>
              <a:buChar char="•"/>
            </a:pPr>
            <a:r>
              <a:rPr lang="en-US" b="1" dirty="0"/>
              <a:t>Safe</a:t>
            </a:r>
            <a:r>
              <a:rPr lang="en-US" dirty="0"/>
              <a:t> — your research is stored safely for the future in CERN’s Data Centre for as long as CERN exists. The European Organization for Nuclear Research/Conseil </a:t>
            </a:r>
            <a:r>
              <a:rPr lang="en-US" dirty="0" err="1"/>
              <a:t>européen</a:t>
            </a:r>
            <a:r>
              <a:rPr lang="en-US" dirty="0"/>
              <a:t> pour la Recherche </a:t>
            </a:r>
            <a:r>
              <a:rPr lang="en-US" dirty="0" err="1"/>
              <a:t>Nucléaire</a:t>
            </a:r>
            <a:endParaRPr lang="en-US" dirty="0"/>
          </a:p>
          <a:p>
            <a:pPr>
              <a:buFont typeface="Arial" panose="020B0604020202020204" pitchFamily="34" charset="0"/>
              <a:buChar char="•"/>
            </a:pPr>
            <a:r>
              <a:rPr lang="en-US" b="1" dirty="0"/>
              <a:t>Trusted</a:t>
            </a:r>
            <a:r>
              <a:rPr lang="en-US" dirty="0"/>
              <a:t> — built and operated by CERN and </a:t>
            </a:r>
            <a:r>
              <a:rPr lang="en-US" dirty="0" err="1"/>
              <a:t>OpenAIRE</a:t>
            </a:r>
            <a:r>
              <a:rPr lang="en-US" dirty="0"/>
              <a:t> to ensure that everyone can join in Open Science. </a:t>
            </a:r>
          </a:p>
          <a:p>
            <a:pPr>
              <a:buFont typeface="Arial" panose="020B0604020202020204" pitchFamily="34" charset="0"/>
              <a:buChar char="•"/>
            </a:pPr>
            <a:r>
              <a:rPr lang="en-US" b="1" dirty="0" err="1"/>
              <a:t>Citeable</a:t>
            </a:r>
            <a:r>
              <a:rPr lang="en-US" dirty="0"/>
              <a:t> — every upload is assigned a Digital Object Identifier (DOI), to make them citable and trackable. </a:t>
            </a:r>
          </a:p>
          <a:p>
            <a:pPr>
              <a:buFont typeface="Arial" panose="020B0604020202020204" pitchFamily="34" charset="0"/>
              <a:buChar char="•"/>
            </a:pPr>
            <a:r>
              <a:rPr lang="en-US" b="1" dirty="0"/>
              <a:t>No waiting time</a:t>
            </a:r>
            <a:r>
              <a:rPr lang="en-US" dirty="0"/>
              <a:t> — Uploads are made available online as soon as you hit publish, and your DOI is registered within seconds. </a:t>
            </a:r>
          </a:p>
          <a:p>
            <a:pPr>
              <a:buFont typeface="Arial" panose="020B0604020202020204" pitchFamily="34" charset="0"/>
              <a:buChar char="•"/>
            </a:pPr>
            <a:r>
              <a:rPr lang="en-US" b="1" dirty="0"/>
              <a:t>Open or closed</a:t>
            </a:r>
            <a:r>
              <a:rPr lang="en-US" dirty="0"/>
              <a:t> — Share e.g. anonymized clinical trial data with only medical professionals via our restricted access mode. </a:t>
            </a:r>
          </a:p>
          <a:p>
            <a:pPr>
              <a:buFont typeface="Arial" panose="020B0604020202020204" pitchFamily="34" charset="0"/>
              <a:buChar char="•"/>
            </a:pPr>
            <a:r>
              <a:rPr lang="en-US" b="1" dirty="0"/>
              <a:t>Versioning</a:t>
            </a:r>
            <a:r>
              <a:rPr lang="en-US" dirty="0"/>
              <a:t> — Easily update your dataset with our versioning feature. </a:t>
            </a:r>
          </a:p>
          <a:p>
            <a:pPr>
              <a:buFont typeface="Arial" panose="020B0604020202020204" pitchFamily="34" charset="0"/>
              <a:buChar char="•"/>
            </a:pPr>
            <a:r>
              <a:rPr lang="en-US" b="1" dirty="0"/>
              <a:t>GitHub integration</a:t>
            </a:r>
            <a:r>
              <a:rPr lang="en-US" dirty="0"/>
              <a:t> — Easily preserve your GitHub repository in </a:t>
            </a:r>
            <a:r>
              <a:rPr lang="en-US" dirty="0" err="1"/>
              <a:t>Zenodo</a:t>
            </a:r>
            <a:r>
              <a:rPr lang="en-US" dirty="0"/>
              <a:t>. </a:t>
            </a:r>
          </a:p>
          <a:p>
            <a:pPr>
              <a:buFont typeface="Arial" panose="020B0604020202020204" pitchFamily="34" charset="0"/>
              <a:buChar char="•"/>
            </a:pPr>
            <a:r>
              <a:rPr lang="en-US" b="1" dirty="0"/>
              <a:t>Usage statistics</a:t>
            </a:r>
            <a:r>
              <a:rPr lang="en-US" dirty="0"/>
              <a:t> — All uploads display standards compliant usage statistics </a:t>
            </a:r>
          </a:p>
        </p:txBody>
      </p:sp>
      <p:sp>
        <p:nvSpPr>
          <p:cNvPr id="4" name="Slide Number Placeholder 3">
            <a:extLst>
              <a:ext uri="{FF2B5EF4-FFF2-40B4-BE49-F238E27FC236}">
                <a16:creationId xmlns:a16="http://schemas.microsoft.com/office/drawing/2014/main" id="{7BAF99FE-783E-D950-ED9A-F13FC3A715F4}"/>
              </a:ext>
            </a:extLst>
          </p:cNvPr>
          <p:cNvSpPr>
            <a:spLocks noGrp="1"/>
          </p:cNvSpPr>
          <p:nvPr>
            <p:ph type="sldNum" sz="quarter" idx="5"/>
          </p:nvPr>
        </p:nvSpPr>
        <p:spPr/>
        <p:txBody>
          <a:bodyPr/>
          <a:lstStyle/>
          <a:p>
            <a:fld id="{FDF40373-6DEA-4B67-9CC0-E7C8A0B1790D}" type="slidenum">
              <a:rPr lang="en-US" smtClean="0"/>
              <a:t>15</a:t>
            </a:fld>
            <a:endParaRPr lang="en-US"/>
          </a:p>
        </p:txBody>
      </p:sp>
    </p:spTree>
    <p:extLst>
      <p:ext uri="{BB962C8B-B14F-4D97-AF65-F5344CB8AC3E}">
        <p14:creationId xmlns:p14="http://schemas.microsoft.com/office/powerpoint/2010/main" val="568188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E45EC-EC48-8C2D-DD46-6CCD75D97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1E65C-A44D-2869-5572-843B25739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87C01-3928-E8F5-B80B-EE98B4705948}"/>
              </a:ext>
            </a:extLst>
          </p:cNvPr>
          <p:cNvSpPr>
            <a:spLocks noGrp="1"/>
          </p:cNvSpPr>
          <p:nvPr>
            <p:ph type="body" idx="1"/>
          </p:nvPr>
        </p:nvSpPr>
        <p:spPr/>
        <p:txBody>
          <a:bodyPr/>
          <a:lstStyle/>
          <a:p>
            <a:pPr>
              <a:buFont typeface="Arial" panose="020B0604020202020204" pitchFamily="34" charset="0"/>
              <a:buChar char="•"/>
            </a:pPr>
            <a:endParaRPr lang="en-US" b="1" dirty="0"/>
          </a:p>
          <a:p>
            <a:pPr>
              <a:buFont typeface="Arial" panose="020B0604020202020204" pitchFamily="34" charset="0"/>
              <a:buChar char="•"/>
            </a:pPr>
            <a:r>
              <a:rPr lang="en-US" b="1" dirty="0"/>
              <a:t>Safe</a:t>
            </a:r>
            <a:r>
              <a:rPr lang="en-US" dirty="0"/>
              <a:t> — your research is stored safely for the future in CERN’s Data Centre for as long as CERN exists. The European Organization for Nuclear Research/Conseil </a:t>
            </a:r>
            <a:r>
              <a:rPr lang="en-US" dirty="0" err="1"/>
              <a:t>européen</a:t>
            </a:r>
            <a:r>
              <a:rPr lang="en-US" dirty="0"/>
              <a:t> pour la Recherche </a:t>
            </a:r>
            <a:r>
              <a:rPr lang="en-US" dirty="0" err="1"/>
              <a:t>Nucléaire</a:t>
            </a:r>
            <a:endParaRPr lang="en-US" dirty="0"/>
          </a:p>
          <a:p>
            <a:pPr>
              <a:buFont typeface="Arial" panose="020B0604020202020204" pitchFamily="34" charset="0"/>
              <a:buChar char="•"/>
            </a:pPr>
            <a:r>
              <a:rPr lang="en-US" b="1" dirty="0"/>
              <a:t>Trusted</a:t>
            </a:r>
            <a:r>
              <a:rPr lang="en-US" dirty="0"/>
              <a:t> — built and operated by CERN and </a:t>
            </a:r>
            <a:r>
              <a:rPr lang="en-US" dirty="0" err="1"/>
              <a:t>OpenAIRE</a:t>
            </a:r>
            <a:r>
              <a:rPr lang="en-US" dirty="0"/>
              <a:t> to ensure that everyone can join in Open Science. </a:t>
            </a:r>
          </a:p>
          <a:p>
            <a:pPr>
              <a:buFont typeface="Arial" panose="020B0604020202020204" pitchFamily="34" charset="0"/>
              <a:buChar char="•"/>
            </a:pPr>
            <a:r>
              <a:rPr lang="en-US" b="1" dirty="0" err="1"/>
              <a:t>Citeable</a:t>
            </a:r>
            <a:r>
              <a:rPr lang="en-US" dirty="0"/>
              <a:t> — every upload is assigned a Digital Object Identifier (DOI), to make them citable and trackable. </a:t>
            </a:r>
          </a:p>
          <a:p>
            <a:pPr>
              <a:buFont typeface="Arial" panose="020B0604020202020204" pitchFamily="34" charset="0"/>
              <a:buChar char="•"/>
            </a:pPr>
            <a:r>
              <a:rPr lang="en-US" b="1" dirty="0"/>
              <a:t>No waiting time</a:t>
            </a:r>
            <a:r>
              <a:rPr lang="en-US" dirty="0"/>
              <a:t> — Uploads are made available online as soon as you hit publish, and your DOI is registered within seconds. </a:t>
            </a:r>
          </a:p>
          <a:p>
            <a:pPr>
              <a:buFont typeface="Arial" panose="020B0604020202020204" pitchFamily="34" charset="0"/>
              <a:buChar char="•"/>
            </a:pPr>
            <a:r>
              <a:rPr lang="en-US" b="1" dirty="0"/>
              <a:t>Open or closed</a:t>
            </a:r>
            <a:r>
              <a:rPr lang="en-US" dirty="0"/>
              <a:t> — Share e.g. anonymized clinical trial data with only medical professionals via our restricted access mode. </a:t>
            </a:r>
          </a:p>
          <a:p>
            <a:pPr>
              <a:buFont typeface="Arial" panose="020B0604020202020204" pitchFamily="34" charset="0"/>
              <a:buChar char="•"/>
            </a:pPr>
            <a:r>
              <a:rPr lang="en-US" b="1" dirty="0"/>
              <a:t>Versioning</a:t>
            </a:r>
            <a:r>
              <a:rPr lang="en-US" dirty="0"/>
              <a:t> — Easily update your dataset with our versioning feature. </a:t>
            </a:r>
          </a:p>
          <a:p>
            <a:pPr>
              <a:buFont typeface="Arial" panose="020B0604020202020204" pitchFamily="34" charset="0"/>
              <a:buChar char="•"/>
            </a:pPr>
            <a:r>
              <a:rPr lang="en-US" b="1" dirty="0"/>
              <a:t>GitHub integration</a:t>
            </a:r>
            <a:r>
              <a:rPr lang="en-US" dirty="0"/>
              <a:t> — Easily preserve your GitHub repository in </a:t>
            </a:r>
            <a:r>
              <a:rPr lang="en-US" dirty="0" err="1"/>
              <a:t>Zenodo</a:t>
            </a:r>
            <a:r>
              <a:rPr lang="en-US" dirty="0"/>
              <a:t>. </a:t>
            </a:r>
          </a:p>
          <a:p>
            <a:pPr>
              <a:buFont typeface="Arial" panose="020B0604020202020204" pitchFamily="34" charset="0"/>
              <a:buChar char="•"/>
            </a:pPr>
            <a:r>
              <a:rPr lang="en-US" b="1" dirty="0"/>
              <a:t>Usage statistics</a:t>
            </a:r>
            <a:r>
              <a:rPr lang="en-US" dirty="0"/>
              <a:t> — All uploads display standards compliant usage statistics </a:t>
            </a:r>
          </a:p>
        </p:txBody>
      </p:sp>
      <p:sp>
        <p:nvSpPr>
          <p:cNvPr id="4" name="Slide Number Placeholder 3">
            <a:extLst>
              <a:ext uri="{FF2B5EF4-FFF2-40B4-BE49-F238E27FC236}">
                <a16:creationId xmlns:a16="http://schemas.microsoft.com/office/drawing/2014/main" id="{7B88A0A6-1D0A-AFCD-B82C-6B143344A764}"/>
              </a:ext>
            </a:extLst>
          </p:cNvPr>
          <p:cNvSpPr>
            <a:spLocks noGrp="1"/>
          </p:cNvSpPr>
          <p:nvPr>
            <p:ph type="sldNum" sz="quarter" idx="5"/>
          </p:nvPr>
        </p:nvSpPr>
        <p:spPr/>
        <p:txBody>
          <a:bodyPr/>
          <a:lstStyle/>
          <a:p>
            <a:fld id="{FDF40373-6DEA-4B67-9CC0-E7C8A0B1790D}" type="slidenum">
              <a:rPr lang="en-US" smtClean="0"/>
              <a:t>16</a:t>
            </a:fld>
            <a:endParaRPr lang="en-US"/>
          </a:p>
        </p:txBody>
      </p:sp>
    </p:spTree>
    <p:extLst>
      <p:ext uri="{BB962C8B-B14F-4D97-AF65-F5344CB8AC3E}">
        <p14:creationId xmlns:p14="http://schemas.microsoft.com/office/powerpoint/2010/main" val="545774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83348-E870-E375-D1A8-4B7D59E4F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DAAB7-3D05-F286-ABFA-BE909CE569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80838-7E7A-CAAF-5B78-3410C218EB4F}"/>
              </a:ext>
            </a:extLst>
          </p:cNvPr>
          <p:cNvSpPr>
            <a:spLocks noGrp="1"/>
          </p:cNvSpPr>
          <p:nvPr>
            <p:ph type="body" idx="1"/>
          </p:nvPr>
        </p:nvSpPr>
        <p:spPr/>
        <p:txBody>
          <a:bodyPr/>
          <a:lstStyle/>
          <a:p>
            <a:r>
              <a:rPr lang="en-US" dirty="0"/>
              <a:t>The Alliance offers a range of training materials – everything from one-page guides to online training modules and videos – that span the research data life cycle. These materials are intended for researchers, library data specialists, research data managers, and discipline and functional experts across the research data landscape. All training resources created by the Alliance are licensed under </a:t>
            </a:r>
            <a:r>
              <a:rPr lang="en-US" dirty="0">
                <a:hlinkClick r:id="rId3"/>
              </a:rPr>
              <a:t>CC BY-NC 4.0</a:t>
            </a:r>
            <a:r>
              <a:rPr lang="en-US" dirty="0"/>
              <a:t> and are free to share and adapt for your own needs.</a:t>
            </a:r>
          </a:p>
        </p:txBody>
      </p:sp>
      <p:sp>
        <p:nvSpPr>
          <p:cNvPr id="4" name="Slide Number Placeholder 3">
            <a:extLst>
              <a:ext uri="{FF2B5EF4-FFF2-40B4-BE49-F238E27FC236}">
                <a16:creationId xmlns:a16="http://schemas.microsoft.com/office/drawing/2014/main" id="{B21B85C1-DF0E-0C5B-2F5D-495967385244}"/>
              </a:ext>
            </a:extLst>
          </p:cNvPr>
          <p:cNvSpPr>
            <a:spLocks noGrp="1"/>
          </p:cNvSpPr>
          <p:nvPr>
            <p:ph type="sldNum" sz="quarter" idx="5"/>
          </p:nvPr>
        </p:nvSpPr>
        <p:spPr/>
        <p:txBody>
          <a:bodyPr/>
          <a:lstStyle/>
          <a:p>
            <a:fld id="{FDF40373-6DEA-4B67-9CC0-E7C8A0B1790D}" type="slidenum">
              <a:rPr lang="en-US" smtClean="0"/>
              <a:t>17</a:t>
            </a:fld>
            <a:endParaRPr lang="en-US"/>
          </a:p>
        </p:txBody>
      </p:sp>
    </p:spTree>
    <p:extLst>
      <p:ext uri="{BB962C8B-B14F-4D97-AF65-F5344CB8AC3E}">
        <p14:creationId xmlns:p14="http://schemas.microsoft.com/office/powerpoint/2010/main" val="2069494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researcher from our group is working on cybersecurity education using gamification.</a:t>
            </a:r>
          </a:p>
        </p:txBody>
      </p:sp>
      <p:sp>
        <p:nvSpPr>
          <p:cNvPr id="4" name="Slide Number Placeholder 3"/>
          <p:cNvSpPr>
            <a:spLocks noGrp="1"/>
          </p:cNvSpPr>
          <p:nvPr>
            <p:ph type="sldNum" sz="quarter" idx="5"/>
          </p:nvPr>
        </p:nvSpPr>
        <p:spPr/>
        <p:txBody>
          <a:bodyPr/>
          <a:lstStyle/>
          <a:p>
            <a:fld id="{FDF40373-6DEA-4B67-9CC0-E7C8A0B1790D}" type="slidenum">
              <a:rPr lang="en-US" smtClean="0"/>
              <a:t>18</a:t>
            </a:fld>
            <a:endParaRPr lang="en-US"/>
          </a:p>
        </p:txBody>
      </p:sp>
    </p:spTree>
    <p:extLst>
      <p:ext uri="{BB962C8B-B14F-4D97-AF65-F5344CB8AC3E}">
        <p14:creationId xmlns:p14="http://schemas.microsoft.com/office/powerpoint/2010/main" val="131501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1831A-4004-0643-9191-941873D28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9142E-499D-EF1C-4CC7-50E3B2415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DE90B-BBDC-C528-0742-3B3C2FEC47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019C9F-9CF1-AE69-C184-6DEBD6BBD061}"/>
              </a:ext>
            </a:extLst>
          </p:cNvPr>
          <p:cNvSpPr>
            <a:spLocks noGrp="1"/>
          </p:cNvSpPr>
          <p:nvPr>
            <p:ph type="sldNum" sz="quarter" idx="5"/>
          </p:nvPr>
        </p:nvSpPr>
        <p:spPr/>
        <p:txBody>
          <a:bodyPr/>
          <a:lstStyle/>
          <a:p>
            <a:fld id="{FDF40373-6DEA-4B67-9CC0-E7C8A0B1790D}" type="slidenum">
              <a:rPr lang="en-US" smtClean="0"/>
              <a:t>19</a:t>
            </a:fld>
            <a:endParaRPr lang="en-US"/>
          </a:p>
        </p:txBody>
      </p:sp>
    </p:spTree>
    <p:extLst>
      <p:ext uri="{BB962C8B-B14F-4D97-AF65-F5344CB8AC3E}">
        <p14:creationId xmlns:p14="http://schemas.microsoft.com/office/powerpoint/2010/main" val="454848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5BF4A-FD5C-5AA8-1A51-5F23AA7FD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83F0F-991A-2D26-6024-018691355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ACA38-325C-CF78-7751-3DA88F810C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791BDB-8EA0-1813-D21B-AA613A6B99B7}"/>
              </a:ext>
            </a:extLst>
          </p:cNvPr>
          <p:cNvSpPr>
            <a:spLocks noGrp="1"/>
          </p:cNvSpPr>
          <p:nvPr>
            <p:ph type="sldNum" sz="quarter" idx="5"/>
          </p:nvPr>
        </p:nvSpPr>
        <p:spPr/>
        <p:txBody>
          <a:bodyPr/>
          <a:lstStyle/>
          <a:p>
            <a:fld id="{FDF40373-6DEA-4B67-9CC0-E7C8A0B1790D}" type="slidenum">
              <a:rPr lang="en-US" smtClean="0"/>
              <a:t>20</a:t>
            </a:fld>
            <a:endParaRPr lang="en-US"/>
          </a:p>
        </p:txBody>
      </p:sp>
    </p:spTree>
    <p:extLst>
      <p:ext uri="{BB962C8B-B14F-4D97-AF65-F5344CB8AC3E}">
        <p14:creationId xmlns:p14="http://schemas.microsoft.com/office/powerpoint/2010/main" val="274510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F1E4B-F8B2-89E1-B94C-A7C415CE2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3A5FA-6A18-578C-52C1-60C06C2EC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31251-8475-2F89-9BB0-F364A63555B1}"/>
              </a:ext>
            </a:extLst>
          </p:cNvPr>
          <p:cNvSpPr>
            <a:spLocks noGrp="1"/>
          </p:cNvSpPr>
          <p:nvPr>
            <p:ph type="body" idx="1"/>
          </p:nvPr>
        </p:nvSpPr>
        <p:spPr/>
        <p:txBody>
          <a:bodyPr/>
          <a:lstStyle/>
          <a:p>
            <a:pPr marL="228600" indent="-228600">
              <a:buAutoNum type="arabicPeriod"/>
            </a:pPr>
            <a:r>
              <a:rPr lang="en-US" dirty="0"/>
              <a:t>Plan how to manage, store, and share the data. Identifying which kind of data we need to answer the research question. Create a data management plan. Ethical considerations.</a:t>
            </a:r>
          </a:p>
          <a:p>
            <a:pPr marL="228600" indent="-228600">
              <a:buAutoNum type="arabicPeriod"/>
            </a:pPr>
            <a:r>
              <a:rPr lang="en-US" dirty="0"/>
              <a:t>Systematic and standardized data collection while ensuring accuracy, reliability and reproducibility.</a:t>
            </a:r>
          </a:p>
          <a:p>
            <a:pPr marL="228600" indent="-228600">
              <a:buAutoNum type="arabicPeriod"/>
            </a:pPr>
            <a:r>
              <a:rPr lang="en-US" dirty="0"/>
              <a:t>Process and Analyze:</a:t>
            </a:r>
          </a:p>
          <a:p>
            <a:pPr marL="685800" lvl="1" indent="-228600">
              <a:buAutoNum type="arabicPeriod"/>
            </a:pPr>
            <a:r>
              <a:rPr lang="en-US" dirty="0"/>
              <a:t>Using reproducible workflows to handle and clean data, removing possible errors, duplicates, and inconsistencies from data sets.</a:t>
            </a:r>
          </a:p>
          <a:p>
            <a:pPr marL="685800" lvl="1" indent="-228600">
              <a:buAutoNum type="arabicPeriod"/>
            </a:pPr>
            <a:r>
              <a:rPr lang="en-US" dirty="0"/>
              <a:t>Statistical analysis: Use statistical models to perform scientific inference and identify patterns or relationships in the data. Using open source/free software like R or Python is recommended for reproducibility.</a:t>
            </a:r>
          </a:p>
          <a:p>
            <a:pPr marL="685800" lvl="1" indent="-228600">
              <a:buAutoNum type="arabicPeriod"/>
            </a:pPr>
            <a:r>
              <a:rPr lang="en-US" dirty="0"/>
              <a:t>Visualization: Creating visualization or plotting model results</a:t>
            </a:r>
          </a:p>
          <a:p>
            <a:pPr marL="228600" lvl="0" indent="-228600">
              <a:buAutoNum type="arabicPeriod"/>
            </a:pPr>
            <a:r>
              <a:rPr lang="en-US" dirty="0"/>
              <a:t>Long-term preservation in trusted data repositories. Promote access to your data. Data preservation. Applying appropriate licenses that define how others can use and cite your data.</a:t>
            </a:r>
          </a:p>
          <a:p>
            <a:pPr marL="228600" lvl="0" indent="-228600">
              <a:buAutoNum type="arabicPeriod"/>
            </a:pPr>
            <a:r>
              <a:rPr lang="en-US" dirty="0"/>
              <a:t>Repurpose data: Use the data for new research questions or in combination with other datasets.</a:t>
            </a:r>
          </a:p>
        </p:txBody>
      </p:sp>
      <p:sp>
        <p:nvSpPr>
          <p:cNvPr id="4" name="Slide Number Placeholder 3">
            <a:extLst>
              <a:ext uri="{FF2B5EF4-FFF2-40B4-BE49-F238E27FC236}">
                <a16:creationId xmlns:a16="http://schemas.microsoft.com/office/drawing/2014/main" id="{0C8201CB-9741-D7E5-002C-E74A1921AE37}"/>
              </a:ext>
            </a:extLst>
          </p:cNvPr>
          <p:cNvSpPr>
            <a:spLocks noGrp="1"/>
          </p:cNvSpPr>
          <p:nvPr>
            <p:ph type="sldNum" sz="quarter" idx="5"/>
          </p:nvPr>
        </p:nvSpPr>
        <p:spPr/>
        <p:txBody>
          <a:bodyPr/>
          <a:lstStyle/>
          <a:p>
            <a:fld id="{FDF40373-6DEA-4B67-9CC0-E7C8A0B1790D}" type="slidenum">
              <a:rPr lang="en-US" smtClean="0"/>
              <a:t>3</a:t>
            </a:fld>
            <a:endParaRPr lang="en-US"/>
          </a:p>
        </p:txBody>
      </p:sp>
    </p:spTree>
    <p:extLst>
      <p:ext uri="{BB962C8B-B14F-4D97-AF65-F5344CB8AC3E}">
        <p14:creationId xmlns:p14="http://schemas.microsoft.com/office/powerpoint/2010/main" val="105704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3AF95-CF94-7B72-6A29-0DCF048E3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7151F-4D6A-A21E-39EE-853B8E95F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1B8E2-03F2-4A85-B253-4FCF696FD1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86E900-3AF2-3A31-B56B-95EF5706B7F5}"/>
              </a:ext>
            </a:extLst>
          </p:cNvPr>
          <p:cNvSpPr>
            <a:spLocks noGrp="1"/>
          </p:cNvSpPr>
          <p:nvPr>
            <p:ph type="sldNum" sz="quarter" idx="5"/>
          </p:nvPr>
        </p:nvSpPr>
        <p:spPr/>
        <p:txBody>
          <a:bodyPr/>
          <a:lstStyle/>
          <a:p>
            <a:fld id="{FDF40373-6DEA-4B67-9CC0-E7C8A0B1790D}" type="slidenum">
              <a:rPr lang="en-US" smtClean="0"/>
              <a:t>21</a:t>
            </a:fld>
            <a:endParaRPr lang="en-US"/>
          </a:p>
        </p:txBody>
      </p:sp>
    </p:spTree>
    <p:extLst>
      <p:ext uri="{BB962C8B-B14F-4D97-AF65-F5344CB8AC3E}">
        <p14:creationId xmlns:p14="http://schemas.microsoft.com/office/powerpoint/2010/main" val="1525162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6210-07E8-8970-E25D-DA5169F9E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1FC77-3590-61E3-F865-948050E83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8B24B-3AC3-9BA5-920E-7BDB9E7843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2CDF78-F014-9E9B-60EF-69228A5DB03A}"/>
              </a:ext>
            </a:extLst>
          </p:cNvPr>
          <p:cNvSpPr>
            <a:spLocks noGrp="1"/>
          </p:cNvSpPr>
          <p:nvPr>
            <p:ph type="sldNum" sz="quarter" idx="5"/>
          </p:nvPr>
        </p:nvSpPr>
        <p:spPr/>
        <p:txBody>
          <a:bodyPr/>
          <a:lstStyle/>
          <a:p>
            <a:fld id="{FDF40373-6DEA-4B67-9CC0-E7C8A0B1790D}" type="slidenum">
              <a:rPr lang="en-US" smtClean="0"/>
              <a:t>22</a:t>
            </a:fld>
            <a:endParaRPr lang="en-US"/>
          </a:p>
        </p:txBody>
      </p:sp>
    </p:spTree>
    <p:extLst>
      <p:ext uri="{BB962C8B-B14F-4D97-AF65-F5344CB8AC3E}">
        <p14:creationId xmlns:p14="http://schemas.microsoft.com/office/powerpoint/2010/main" val="3606883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8624-A0EB-9520-D8CB-AC83C3A03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6814F-50D1-9ED1-77F9-F43D13380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63155-E97F-91BB-8C5F-3F86F60B96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0F2B05-3FD2-69CD-7D92-1B620F6FA5C4}"/>
              </a:ext>
            </a:extLst>
          </p:cNvPr>
          <p:cNvSpPr>
            <a:spLocks noGrp="1"/>
          </p:cNvSpPr>
          <p:nvPr>
            <p:ph type="sldNum" sz="quarter" idx="5"/>
          </p:nvPr>
        </p:nvSpPr>
        <p:spPr/>
        <p:txBody>
          <a:bodyPr/>
          <a:lstStyle/>
          <a:p>
            <a:fld id="{FDF40373-6DEA-4B67-9CC0-E7C8A0B1790D}" type="slidenum">
              <a:rPr lang="en-US" smtClean="0"/>
              <a:t>23</a:t>
            </a:fld>
            <a:endParaRPr lang="en-US"/>
          </a:p>
        </p:txBody>
      </p:sp>
    </p:spTree>
    <p:extLst>
      <p:ext uri="{BB962C8B-B14F-4D97-AF65-F5344CB8AC3E}">
        <p14:creationId xmlns:p14="http://schemas.microsoft.com/office/powerpoint/2010/main" val="2599525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BCF85-1DF2-DBBD-50C9-C87B03B9E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E5472-487A-6421-AFF0-FB68B5BFD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FC89D-D7F4-AE59-18A1-78735C4A28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49B616-64DE-BB5C-6862-F36DC2CD590A}"/>
              </a:ext>
            </a:extLst>
          </p:cNvPr>
          <p:cNvSpPr>
            <a:spLocks noGrp="1"/>
          </p:cNvSpPr>
          <p:nvPr>
            <p:ph type="sldNum" sz="quarter" idx="5"/>
          </p:nvPr>
        </p:nvSpPr>
        <p:spPr/>
        <p:txBody>
          <a:bodyPr/>
          <a:lstStyle/>
          <a:p>
            <a:fld id="{FDF40373-6DEA-4B67-9CC0-E7C8A0B1790D}" type="slidenum">
              <a:rPr lang="en-US" smtClean="0"/>
              <a:t>24</a:t>
            </a:fld>
            <a:endParaRPr lang="en-US"/>
          </a:p>
        </p:txBody>
      </p:sp>
    </p:spTree>
    <p:extLst>
      <p:ext uri="{BB962C8B-B14F-4D97-AF65-F5344CB8AC3E}">
        <p14:creationId xmlns:p14="http://schemas.microsoft.com/office/powerpoint/2010/main" val="1089472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A32CF-7BDD-4B34-DC93-A4FDC1028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E4630-9AE9-C5A8-2250-0D76C1490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01440-9B9F-DB40-8971-50182B5B78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0B2BAD-FAE9-A63E-90C4-E6A30DC29A0B}"/>
              </a:ext>
            </a:extLst>
          </p:cNvPr>
          <p:cNvSpPr>
            <a:spLocks noGrp="1"/>
          </p:cNvSpPr>
          <p:nvPr>
            <p:ph type="sldNum" sz="quarter" idx="5"/>
          </p:nvPr>
        </p:nvSpPr>
        <p:spPr/>
        <p:txBody>
          <a:bodyPr/>
          <a:lstStyle/>
          <a:p>
            <a:fld id="{FDF40373-6DEA-4B67-9CC0-E7C8A0B1790D}" type="slidenum">
              <a:rPr lang="en-US" smtClean="0"/>
              <a:t>25</a:t>
            </a:fld>
            <a:endParaRPr lang="en-US"/>
          </a:p>
        </p:txBody>
      </p:sp>
    </p:spTree>
    <p:extLst>
      <p:ext uri="{BB962C8B-B14F-4D97-AF65-F5344CB8AC3E}">
        <p14:creationId xmlns:p14="http://schemas.microsoft.com/office/powerpoint/2010/main" val="3517678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792D8-B93E-E78A-C347-93E0A29BF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323DD-34B0-D183-2540-868F9CB88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00EC5-2DC7-2E46-51DC-61F2350E66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665BB4-8495-56B9-16AA-1E9E2EAEEB3D}"/>
              </a:ext>
            </a:extLst>
          </p:cNvPr>
          <p:cNvSpPr>
            <a:spLocks noGrp="1"/>
          </p:cNvSpPr>
          <p:nvPr>
            <p:ph type="sldNum" sz="quarter" idx="5"/>
          </p:nvPr>
        </p:nvSpPr>
        <p:spPr/>
        <p:txBody>
          <a:bodyPr/>
          <a:lstStyle/>
          <a:p>
            <a:fld id="{FDF40373-6DEA-4B67-9CC0-E7C8A0B1790D}" type="slidenum">
              <a:rPr lang="en-US" smtClean="0"/>
              <a:t>26</a:t>
            </a:fld>
            <a:endParaRPr lang="en-US"/>
          </a:p>
        </p:txBody>
      </p:sp>
    </p:spTree>
    <p:extLst>
      <p:ext uri="{BB962C8B-B14F-4D97-AF65-F5344CB8AC3E}">
        <p14:creationId xmlns:p14="http://schemas.microsoft.com/office/powerpoint/2010/main" val="1581486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40373-6DEA-4B67-9CC0-E7C8A0B1790D}" type="slidenum">
              <a:rPr lang="en-US" smtClean="0"/>
              <a:t>27</a:t>
            </a:fld>
            <a:endParaRPr lang="en-US"/>
          </a:p>
        </p:txBody>
      </p:sp>
    </p:spTree>
    <p:extLst>
      <p:ext uri="{BB962C8B-B14F-4D97-AF65-F5344CB8AC3E}">
        <p14:creationId xmlns:p14="http://schemas.microsoft.com/office/powerpoint/2010/main" val="119640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3D737-46E5-57BE-CD36-910966042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C14CF-CF6E-DCD1-9511-86D4B7FF1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2F939-E762-E5DD-052A-9581AD412C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153394-736B-6DB1-884C-3B675DE5718F}"/>
              </a:ext>
            </a:extLst>
          </p:cNvPr>
          <p:cNvSpPr>
            <a:spLocks noGrp="1"/>
          </p:cNvSpPr>
          <p:nvPr>
            <p:ph type="sldNum" sz="quarter" idx="5"/>
          </p:nvPr>
        </p:nvSpPr>
        <p:spPr/>
        <p:txBody>
          <a:bodyPr/>
          <a:lstStyle/>
          <a:p>
            <a:fld id="{FDF40373-6DEA-4B67-9CC0-E7C8A0B1790D}" type="slidenum">
              <a:rPr lang="en-US" smtClean="0"/>
              <a:t>4</a:t>
            </a:fld>
            <a:endParaRPr lang="en-US"/>
          </a:p>
        </p:txBody>
      </p:sp>
    </p:spTree>
    <p:extLst>
      <p:ext uri="{BB962C8B-B14F-4D97-AF65-F5344CB8AC3E}">
        <p14:creationId xmlns:p14="http://schemas.microsoft.com/office/powerpoint/2010/main" val="77145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050E-934A-3C66-36BC-B30A7EBD2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23BD5-55E7-AA79-BF8A-68DEB391E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172C8-574F-522B-D556-09ED055438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3C317B-DDA7-FA95-36F9-2B9A705CB285}"/>
              </a:ext>
            </a:extLst>
          </p:cNvPr>
          <p:cNvSpPr>
            <a:spLocks noGrp="1"/>
          </p:cNvSpPr>
          <p:nvPr>
            <p:ph type="sldNum" sz="quarter" idx="5"/>
          </p:nvPr>
        </p:nvSpPr>
        <p:spPr/>
        <p:txBody>
          <a:bodyPr/>
          <a:lstStyle/>
          <a:p>
            <a:fld id="{FDF40373-6DEA-4B67-9CC0-E7C8A0B1790D}" type="slidenum">
              <a:rPr lang="en-US" smtClean="0"/>
              <a:t>5</a:t>
            </a:fld>
            <a:endParaRPr lang="en-US"/>
          </a:p>
        </p:txBody>
      </p:sp>
    </p:spTree>
    <p:extLst>
      <p:ext uri="{BB962C8B-B14F-4D97-AF65-F5344CB8AC3E}">
        <p14:creationId xmlns:p14="http://schemas.microsoft.com/office/powerpoint/2010/main" val="195424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4E890-B7BC-35F0-1F97-DA01B7A24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5465E-8AE2-B534-D572-96C6CC9C8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B6DA0-BB15-CFD3-C2BF-DEEFF0AD3F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3B8A98-C467-B73A-E01B-C410683ED621}"/>
              </a:ext>
            </a:extLst>
          </p:cNvPr>
          <p:cNvSpPr>
            <a:spLocks noGrp="1"/>
          </p:cNvSpPr>
          <p:nvPr>
            <p:ph type="sldNum" sz="quarter" idx="5"/>
          </p:nvPr>
        </p:nvSpPr>
        <p:spPr/>
        <p:txBody>
          <a:bodyPr/>
          <a:lstStyle/>
          <a:p>
            <a:fld id="{FDF40373-6DEA-4B67-9CC0-E7C8A0B1790D}" type="slidenum">
              <a:rPr lang="en-US" smtClean="0"/>
              <a:t>6</a:t>
            </a:fld>
            <a:endParaRPr lang="en-US"/>
          </a:p>
        </p:txBody>
      </p:sp>
    </p:spTree>
    <p:extLst>
      <p:ext uri="{BB962C8B-B14F-4D97-AF65-F5344CB8AC3E}">
        <p14:creationId xmlns:p14="http://schemas.microsoft.com/office/powerpoint/2010/main" val="2301095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286D7-4E48-01DC-8372-438DC35D1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9ACFF-3546-B283-25AC-9448C04D7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EC480-39C6-5BC8-EC86-2BB00E9F36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CF9DFA-2B95-DD7D-8AD9-2854624819C0}"/>
              </a:ext>
            </a:extLst>
          </p:cNvPr>
          <p:cNvSpPr>
            <a:spLocks noGrp="1"/>
          </p:cNvSpPr>
          <p:nvPr>
            <p:ph type="sldNum" sz="quarter" idx="5"/>
          </p:nvPr>
        </p:nvSpPr>
        <p:spPr/>
        <p:txBody>
          <a:bodyPr/>
          <a:lstStyle/>
          <a:p>
            <a:fld id="{FDF40373-6DEA-4B67-9CC0-E7C8A0B1790D}" type="slidenum">
              <a:rPr lang="en-US" smtClean="0"/>
              <a:t>7</a:t>
            </a:fld>
            <a:endParaRPr lang="en-US"/>
          </a:p>
        </p:txBody>
      </p:sp>
    </p:spTree>
    <p:extLst>
      <p:ext uri="{BB962C8B-B14F-4D97-AF65-F5344CB8AC3E}">
        <p14:creationId xmlns:p14="http://schemas.microsoft.com/office/powerpoint/2010/main" val="106718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BFC29-09E8-557D-3F21-59B211D5E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F5819-7276-D04E-5035-D5023FE8C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FF2FF-6E7A-A912-9EB1-50627AF8E0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71ED5A-84F8-C6CD-A657-BE797858BF89}"/>
              </a:ext>
            </a:extLst>
          </p:cNvPr>
          <p:cNvSpPr>
            <a:spLocks noGrp="1"/>
          </p:cNvSpPr>
          <p:nvPr>
            <p:ph type="sldNum" sz="quarter" idx="5"/>
          </p:nvPr>
        </p:nvSpPr>
        <p:spPr/>
        <p:txBody>
          <a:bodyPr/>
          <a:lstStyle/>
          <a:p>
            <a:fld id="{FDF40373-6DEA-4B67-9CC0-E7C8A0B1790D}" type="slidenum">
              <a:rPr lang="en-US" smtClean="0"/>
              <a:t>8</a:t>
            </a:fld>
            <a:endParaRPr lang="en-US"/>
          </a:p>
        </p:txBody>
      </p:sp>
    </p:spTree>
    <p:extLst>
      <p:ext uri="{BB962C8B-B14F-4D97-AF65-F5344CB8AC3E}">
        <p14:creationId xmlns:p14="http://schemas.microsoft.com/office/powerpoint/2010/main" val="267317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F6968-364B-EDE3-E2E5-CEDB8698E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F2198-CF47-6E78-7EC1-E5FF220A4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0AEFD-76C1-379D-A115-4FD603989878}"/>
              </a:ext>
            </a:extLst>
          </p:cNvPr>
          <p:cNvSpPr>
            <a:spLocks noGrp="1"/>
          </p:cNvSpPr>
          <p:nvPr>
            <p:ph type="body" idx="1"/>
          </p:nvPr>
        </p:nvSpPr>
        <p:spPr/>
        <p:txBody>
          <a:bodyPr/>
          <a:lstStyle/>
          <a:p>
            <a:r>
              <a:rPr lang="en-US" dirty="0" err="1"/>
              <a:t>Lunaris</a:t>
            </a:r>
            <a:r>
              <a:rPr lang="en-US" dirty="0"/>
              <a:t> is a scalable, national research data discovery service provided by the Digital Research Alliance of Canada as one of its core Research Data Management services.</a:t>
            </a:r>
          </a:p>
          <a:p>
            <a:endParaRPr lang="en-US" dirty="0"/>
          </a:p>
        </p:txBody>
      </p:sp>
      <p:sp>
        <p:nvSpPr>
          <p:cNvPr id="4" name="Slide Number Placeholder 3">
            <a:extLst>
              <a:ext uri="{FF2B5EF4-FFF2-40B4-BE49-F238E27FC236}">
                <a16:creationId xmlns:a16="http://schemas.microsoft.com/office/drawing/2014/main" id="{59A7CE0A-62F8-6463-4221-0E1D86E71711}"/>
              </a:ext>
            </a:extLst>
          </p:cNvPr>
          <p:cNvSpPr>
            <a:spLocks noGrp="1"/>
          </p:cNvSpPr>
          <p:nvPr>
            <p:ph type="sldNum" sz="quarter" idx="5"/>
          </p:nvPr>
        </p:nvSpPr>
        <p:spPr/>
        <p:txBody>
          <a:bodyPr/>
          <a:lstStyle/>
          <a:p>
            <a:fld id="{FDF40373-6DEA-4B67-9CC0-E7C8A0B1790D}" type="slidenum">
              <a:rPr lang="en-US" smtClean="0"/>
              <a:t>9</a:t>
            </a:fld>
            <a:endParaRPr lang="en-US"/>
          </a:p>
        </p:txBody>
      </p:sp>
    </p:spTree>
    <p:extLst>
      <p:ext uri="{BB962C8B-B14F-4D97-AF65-F5344CB8AC3E}">
        <p14:creationId xmlns:p14="http://schemas.microsoft.com/office/powerpoint/2010/main" val="10722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D0B96-5E69-0340-BE65-00B25C16F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5A3AA-1A1F-3219-A042-E5C3C90BC0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94858-1355-10E7-A8F3-A076C060E14B}"/>
              </a:ext>
            </a:extLst>
          </p:cNvPr>
          <p:cNvSpPr>
            <a:spLocks noGrp="1"/>
          </p:cNvSpPr>
          <p:nvPr>
            <p:ph type="body" idx="1"/>
          </p:nvPr>
        </p:nvSpPr>
        <p:spPr/>
        <p:txBody>
          <a:bodyPr/>
          <a:lstStyle/>
          <a:p>
            <a:r>
              <a:rPr lang="en-US" dirty="0" err="1"/>
              <a:t>Lunaris</a:t>
            </a:r>
            <a:r>
              <a:rPr lang="en-US" dirty="0"/>
              <a:t> is a scalable, national research data discovery service provided by the Digital Research Alliance of Canada as one of its core Research Data Management services.</a:t>
            </a:r>
          </a:p>
          <a:p>
            <a:endParaRPr lang="en-US" dirty="0"/>
          </a:p>
        </p:txBody>
      </p:sp>
      <p:sp>
        <p:nvSpPr>
          <p:cNvPr id="4" name="Slide Number Placeholder 3">
            <a:extLst>
              <a:ext uri="{FF2B5EF4-FFF2-40B4-BE49-F238E27FC236}">
                <a16:creationId xmlns:a16="http://schemas.microsoft.com/office/drawing/2014/main" id="{4F7D0B43-54ED-76DD-5995-4275625F6673}"/>
              </a:ext>
            </a:extLst>
          </p:cNvPr>
          <p:cNvSpPr>
            <a:spLocks noGrp="1"/>
          </p:cNvSpPr>
          <p:nvPr>
            <p:ph type="sldNum" sz="quarter" idx="5"/>
          </p:nvPr>
        </p:nvSpPr>
        <p:spPr/>
        <p:txBody>
          <a:bodyPr/>
          <a:lstStyle/>
          <a:p>
            <a:fld id="{FDF40373-6DEA-4B67-9CC0-E7C8A0B1790D}" type="slidenum">
              <a:rPr lang="en-US" smtClean="0"/>
              <a:t>10</a:t>
            </a:fld>
            <a:endParaRPr lang="en-US"/>
          </a:p>
        </p:txBody>
      </p:sp>
    </p:spTree>
    <p:extLst>
      <p:ext uri="{BB962C8B-B14F-4D97-AF65-F5344CB8AC3E}">
        <p14:creationId xmlns:p14="http://schemas.microsoft.com/office/powerpoint/2010/main" val="900611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5570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0025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97109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8175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9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2/19/2025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54776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2/19/2025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1949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5043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31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2722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890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492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2/19/2025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72160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2/19/2025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5717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2/19/2025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088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9279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2/19/2025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124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2/19/2025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91016953"/>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14" r:id="rId17"/>
  </p:sldLayoutIdLst>
  <p:hf sldNum="0" hdr="0" ftr="0" dt="0"/>
  <p:txStyles>
    <p:titleStyle>
      <a:lvl1pPr algn="ctr" defTabSz="457200" rtl="0" eaLnBrk="1" latinLnBrk="0" hangingPunct="1">
        <a:lnSpc>
          <a:spcPct val="10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hyperlink" Target="https://www.frdr-dfdr.ca/rep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mp-pgd.ca/" TargetMode="External"/><Relationship Id="rId5" Type="http://schemas.openxmlformats.org/officeDocument/2006/relationships/image" Target="../media/image3.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zenodo.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alliancecan.ca/en/services/research-data-management/learning-and-training/training-resources" TargetMode="External"/><Relationship Id="rId5" Type="http://schemas.openxmlformats.org/officeDocument/2006/relationships/image" Target="../media/image3.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www.lunaris.c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D32A07D-C646-4CC0-BA93-76707E70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5C9EC-1C2D-3A61-2887-7A843E068BA8}"/>
              </a:ext>
            </a:extLst>
          </p:cNvPr>
          <p:cNvSpPr>
            <a:spLocks noGrp="1"/>
          </p:cNvSpPr>
          <p:nvPr>
            <p:ph type="ctrTitle"/>
          </p:nvPr>
        </p:nvSpPr>
        <p:spPr>
          <a:xfrm>
            <a:off x="7402084" y="962315"/>
            <a:ext cx="4283243" cy="3255677"/>
          </a:xfrm>
        </p:spPr>
        <p:txBody>
          <a:bodyPr>
            <a:normAutofit/>
          </a:bodyPr>
          <a:lstStyle/>
          <a:p>
            <a:pPr algn="l">
              <a:lnSpc>
                <a:spcPct val="90000"/>
              </a:lnSpc>
            </a:pPr>
            <a:r>
              <a:rPr lang="en-US" sz="3600" dirty="0"/>
              <a:t>Research Data Management (RDM) Services by the Digital Research Alliance of Canada</a:t>
            </a:r>
          </a:p>
        </p:txBody>
      </p:sp>
      <p:sp>
        <p:nvSpPr>
          <p:cNvPr id="3" name="Subtitle 2">
            <a:extLst>
              <a:ext uri="{FF2B5EF4-FFF2-40B4-BE49-F238E27FC236}">
                <a16:creationId xmlns:a16="http://schemas.microsoft.com/office/drawing/2014/main" id="{05FB9BE4-0A36-89D0-DB3A-1CA68CDFFCF0}"/>
              </a:ext>
            </a:extLst>
          </p:cNvPr>
          <p:cNvSpPr>
            <a:spLocks noGrp="1"/>
          </p:cNvSpPr>
          <p:nvPr>
            <p:ph type="subTitle" idx="1"/>
          </p:nvPr>
        </p:nvSpPr>
        <p:spPr>
          <a:xfrm>
            <a:off x="8073411" y="5180307"/>
            <a:ext cx="3382831" cy="1185333"/>
          </a:xfrm>
        </p:spPr>
        <p:txBody>
          <a:bodyPr>
            <a:normAutofit fontScale="92500" lnSpcReduction="10000"/>
          </a:bodyPr>
          <a:lstStyle/>
          <a:p>
            <a:pPr algn="r"/>
            <a:r>
              <a:rPr lang="en-US" dirty="0">
                <a:solidFill>
                  <a:srgbClr val="B69D7A"/>
                </a:solidFill>
              </a:rPr>
              <a:t>- Ajitesh Parihar,</a:t>
            </a:r>
          </a:p>
          <a:p>
            <a:pPr algn="r"/>
            <a:r>
              <a:rPr lang="en-US" dirty="0">
                <a:solidFill>
                  <a:srgbClr val="B69D7A"/>
                </a:solidFill>
              </a:rPr>
              <a:t>Okanagan College</a:t>
            </a:r>
          </a:p>
          <a:p>
            <a:pPr algn="r"/>
            <a:r>
              <a:rPr lang="en-US" dirty="0">
                <a:solidFill>
                  <a:srgbClr val="B69D7A"/>
                </a:solidFill>
              </a:rPr>
              <a:t>02/20/2025</a:t>
            </a:r>
          </a:p>
        </p:txBody>
      </p:sp>
      <p:pic>
        <p:nvPicPr>
          <p:cNvPr id="8" name="Picture 7" descr="A black background with white text&#10;&#10;Description automatically generated">
            <a:extLst>
              <a:ext uri="{FF2B5EF4-FFF2-40B4-BE49-F238E27FC236}">
                <a16:creationId xmlns:a16="http://schemas.microsoft.com/office/drawing/2014/main" id="{A1947154-4A2F-AA20-4798-127B15637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73" y="635267"/>
            <a:ext cx="5589327" cy="5587465"/>
          </a:xfrm>
          <a:prstGeom prst="rect">
            <a:avLst/>
          </a:prstGeom>
        </p:spPr>
      </p:pic>
    </p:spTree>
    <p:extLst>
      <p:ext uri="{BB962C8B-B14F-4D97-AF65-F5344CB8AC3E}">
        <p14:creationId xmlns:p14="http://schemas.microsoft.com/office/powerpoint/2010/main" val="3765152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C6C6-F2D7-47A3-CA0F-655E43352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2222F-E028-17DD-BE92-9007BA2223F7}"/>
              </a:ext>
            </a:extLst>
          </p:cNvPr>
          <p:cNvSpPr>
            <a:spLocks noGrp="1"/>
          </p:cNvSpPr>
          <p:nvPr>
            <p:ph type="title"/>
          </p:nvPr>
        </p:nvSpPr>
        <p:spPr>
          <a:xfrm>
            <a:off x="5146160" y="609599"/>
            <a:ext cx="5978072" cy="1505804"/>
          </a:xfrm>
        </p:spPr>
        <p:txBody>
          <a:bodyPr vert="horz" lIns="91440" tIns="45720" rIns="91440" bIns="45720" rtlCol="0">
            <a:normAutofit/>
          </a:bodyPr>
          <a:lstStyle/>
          <a:p>
            <a:r>
              <a:rPr lang="en-US" dirty="0" err="1"/>
              <a:t>Lunaris</a:t>
            </a:r>
            <a:r>
              <a:rPr lang="en-US" dirty="0"/>
              <a:t> Demo</a:t>
            </a:r>
          </a:p>
        </p:txBody>
      </p:sp>
      <p:pic>
        <p:nvPicPr>
          <p:cNvPr id="5" name="Picture 4" descr="Human brain nerve cells">
            <a:extLst>
              <a:ext uri="{FF2B5EF4-FFF2-40B4-BE49-F238E27FC236}">
                <a16:creationId xmlns:a16="http://schemas.microsoft.com/office/drawing/2014/main" id="{8CB9CA9E-0326-91E6-149F-AE7EC71E5BCC}"/>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trans="0" smoothness="2"/>
                    </a14:imgEffect>
                  </a14:imgLayer>
                </a14:imgProps>
              </a:ext>
              <a:ext uri="{28A0092B-C50C-407E-A947-70E740481C1C}">
                <a14:useLocalDpi xmlns:a14="http://schemas.microsoft.com/office/drawing/2010/main" val="0"/>
              </a:ext>
            </a:extLst>
          </a:blip>
          <a:srcRect l="9984" r="40020"/>
          <a:stretch/>
        </p:blipFill>
        <p:spPr>
          <a:xfrm>
            <a:off x="-10649" y="1"/>
            <a:ext cx="4571649" cy="6858000"/>
          </a:xfrm>
          <a:prstGeom prst="rect">
            <a:avLst/>
          </a:prstGeom>
        </p:spPr>
      </p:pic>
      <p:pic>
        <p:nvPicPr>
          <p:cNvPr id="8" name="Content Placeholder 7" descr="Presentation with media outline">
            <a:extLst>
              <a:ext uri="{FF2B5EF4-FFF2-40B4-BE49-F238E27FC236}">
                <a16:creationId xmlns:a16="http://schemas.microsoft.com/office/drawing/2014/main" id="{F9E64CF8-1E4E-EEDD-B5C8-F8ADCFF392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1950" y="2115403"/>
            <a:ext cx="3246492" cy="3246492"/>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1419958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ADC53-E158-3346-2558-832CC318F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93B69-FF92-9946-91A3-22CB4A03B1DC}"/>
              </a:ext>
            </a:extLst>
          </p:cNvPr>
          <p:cNvSpPr>
            <a:spLocks noGrp="1"/>
          </p:cNvSpPr>
          <p:nvPr>
            <p:ph type="title"/>
          </p:nvPr>
        </p:nvSpPr>
        <p:spPr>
          <a:xfrm>
            <a:off x="913795" y="609599"/>
            <a:ext cx="5978072" cy="1481150"/>
          </a:xfrm>
        </p:spPr>
        <p:txBody>
          <a:bodyPr vert="horz" lIns="91440" tIns="45720" rIns="91440" bIns="45720" rtlCol="0">
            <a:normAutofit fontScale="90000"/>
          </a:bodyPr>
          <a:lstStyle/>
          <a:p>
            <a:r>
              <a:rPr lang="en-US" dirty="0"/>
              <a:t>Federated Research Data Repository (FRDR) – Store &amp; Share Data</a:t>
            </a:r>
          </a:p>
        </p:txBody>
      </p:sp>
      <p:sp>
        <p:nvSpPr>
          <p:cNvPr id="4" name="Content Placeholder 3">
            <a:extLst>
              <a:ext uri="{FF2B5EF4-FFF2-40B4-BE49-F238E27FC236}">
                <a16:creationId xmlns:a16="http://schemas.microsoft.com/office/drawing/2014/main" id="{6267193D-DB10-148C-E8B7-21CCDDBB14D7}"/>
              </a:ext>
            </a:extLst>
          </p:cNvPr>
          <p:cNvSpPr>
            <a:spLocks noGrp="1"/>
          </p:cNvSpPr>
          <p:nvPr>
            <p:ph idx="1"/>
          </p:nvPr>
        </p:nvSpPr>
        <p:spPr>
          <a:xfrm>
            <a:off x="913795" y="2279176"/>
            <a:ext cx="5978072" cy="3415672"/>
          </a:xfrm>
        </p:spPr>
        <p:txBody>
          <a:bodyPr anchor="ctr">
            <a:normAutofit/>
          </a:bodyPr>
          <a:lstStyle/>
          <a:p>
            <a:r>
              <a:rPr lang="en-US" dirty="0"/>
              <a:t>A national repository for researchers to store, discover, and share datasets.</a:t>
            </a:r>
          </a:p>
          <a:p>
            <a:r>
              <a:rPr lang="en-US" dirty="0"/>
              <a:t>Handles large datasets and assigns DOIs for citations.</a:t>
            </a:r>
          </a:p>
          <a:p>
            <a:r>
              <a:rPr lang="en-US" dirty="0"/>
              <a:t>Supports data preservation and access compliance.</a:t>
            </a:r>
          </a:p>
          <a:p>
            <a:r>
              <a:rPr lang="en-US" dirty="0"/>
              <a:t>Access at: </a:t>
            </a:r>
            <a:r>
              <a:rPr lang="en-US" dirty="0">
                <a:hlinkClick r:id="rId3"/>
              </a:rPr>
              <a:t>https://www.frdr-dfdr.ca/repo/</a:t>
            </a:r>
            <a:endParaRPr lang="en-US" dirty="0"/>
          </a:p>
        </p:txBody>
      </p:sp>
      <p:pic>
        <p:nvPicPr>
          <p:cNvPr id="5" name="Picture 4" descr="An abstract design with lines and financial symbols">
            <a:extLst>
              <a:ext uri="{FF2B5EF4-FFF2-40B4-BE49-F238E27FC236}">
                <a16:creationId xmlns:a16="http://schemas.microsoft.com/office/drawing/2014/main" id="{460EFEE0-44B4-062D-ABE5-761FE1ACF43E}"/>
              </a:ext>
            </a:extLst>
          </p:cNvPr>
          <p:cNvPicPr>
            <a:picLocks noChangeAspect="1"/>
          </p:cNvPicPr>
          <p:nvPr/>
        </p:nvPicPr>
        <p:blipFill>
          <a:blip r:embed="rId4">
            <a:extLst>
              <a:ext uri="{28A0092B-C50C-407E-A947-70E740481C1C}">
                <a14:useLocalDpi xmlns:a14="http://schemas.microsoft.com/office/drawing/2010/main" val="0"/>
              </a:ext>
            </a:extLst>
          </a:blip>
          <a:srcRect l="27776" r="27776"/>
          <a:stretch/>
        </p:blipFill>
        <p:spPr>
          <a:xfrm>
            <a:off x="7620351" y="10"/>
            <a:ext cx="4571649" cy="6857990"/>
          </a:xfrm>
          <a:prstGeom prst="rect">
            <a:avLst/>
          </a:prstGeom>
        </p:spPr>
      </p:pic>
    </p:spTree>
    <p:extLst>
      <p:ext uri="{BB962C8B-B14F-4D97-AF65-F5344CB8AC3E}">
        <p14:creationId xmlns:p14="http://schemas.microsoft.com/office/powerpoint/2010/main" val="3767256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21405-13F7-B85B-57CA-402536DF1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1341E-B339-EFDB-3F03-8136BBC55C7D}"/>
              </a:ext>
            </a:extLst>
          </p:cNvPr>
          <p:cNvSpPr>
            <a:spLocks noGrp="1"/>
          </p:cNvSpPr>
          <p:nvPr>
            <p:ph type="title"/>
          </p:nvPr>
        </p:nvSpPr>
        <p:spPr>
          <a:xfrm>
            <a:off x="913795" y="609599"/>
            <a:ext cx="5978072" cy="1481150"/>
          </a:xfrm>
        </p:spPr>
        <p:txBody>
          <a:bodyPr vert="horz" lIns="91440" tIns="45720" rIns="91440" bIns="45720" rtlCol="0">
            <a:normAutofit/>
          </a:bodyPr>
          <a:lstStyle/>
          <a:p>
            <a:r>
              <a:rPr lang="en-US" dirty="0"/>
              <a:t>Federated Research Data Repository (FRDR) Demo</a:t>
            </a:r>
          </a:p>
        </p:txBody>
      </p:sp>
      <p:pic>
        <p:nvPicPr>
          <p:cNvPr id="5" name="Picture 4" descr="An abstract design with lines and financial symbols">
            <a:extLst>
              <a:ext uri="{FF2B5EF4-FFF2-40B4-BE49-F238E27FC236}">
                <a16:creationId xmlns:a16="http://schemas.microsoft.com/office/drawing/2014/main" id="{42059EFF-7AF1-889C-035F-0BE68EB80C63}"/>
              </a:ext>
            </a:extLst>
          </p:cNvPr>
          <p:cNvPicPr>
            <a:picLocks noChangeAspect="1"/>
          </p:cNvPicPr>
          <p:nvPr/>
        </p:nvPicPr>
        <p:blipFill>
          <a:blip r:embed="rId3">
            <a:extLst>
              <a:ext uri="{28A0092B-C50C-407E-A947-70E740481C1C}">
                <a14:useLocalDpi xmlns:a14="http://schemas.microsoft.com/office/drawing/2010/main" val="0"/>
              </a:ext>
            </a:extLst>
          </a:blip>
          <a:srcRect l="27776" r="27776"/>
          <a:stretch/>
        </p:blipFill>
        <p:spPr>
          <a:xfrm>
            <a:off x="7620351" y="10"/>
            <a:ext cx="4571649" cy="6857990"/>
          </a:xfrm>
          <a:prstGeom prst="rect">
            <a:avLst/>
          </a:prstGeom>
        </p:spPr>
      </p:pic>
      <p:pic>
        <p:nvPicPr>
          <p:cNvPr id="7" name="Content Placeholder 7" descr="Presentation with media outline">
            <a:extLst>
              <a:ext uri="{FF2B5EF4-FFF2-40B4-BE49-F238E27FC236}">
                <a16:creationId xmlns:a16="http://schemas.microsoft.com/office/drawing/2014/main" id="{08F95736-2149-0058-F5E6-FC09536445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79585" y="2502861"/>
            <a:ext cx="3246492" cy="3246492"/>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73615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BFCAF57D-43D9-91F6-01D3-FD1C2CEFB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C5CB7F-D3B0-FB2D-E920-078D812C135B}"/>
              </a:ext>
            </a:extLst>
          </p:cNvPr>
          <p:cNvSpPr>
            <a:spLocks noGrp="1"/>
          </p:cNvSpPr>
          <p:nvPr>
            <p:ph type="title"/>
          </p:nvPr>
        </p:nvSpPr>
        <p:spPr>
          <a:xfrm>
            <a:off x="5146160" y="609599"/>
            <a:ext cx="5978072" cy="1505804"/>
          </a:xfrm>
        </p:spPr>
        <p:txBody>
          <a:bodyPr vert="horz" lIns="91440" tIns="45720" rIns="91440" bIns="45720" rtlCol="0">
            <a:normAutofit/>
          </a:bodyPr>
          <a:lstStyle/>
          <a:p>
            <a:r>
              <a:rPr lang="en-US" dirty="0"/>
              <a:t>DMP Assistant – Create a Data Management Plan</a:t>
            </a:r>
          </a:p>
        </p:txBody>
      </p:sp>
      <p:pic>
        <p:nvPicPr>
          <p:cNvPr id="5" name="Picture 4" descr="Hand and arrows pointing up">
            <a:extLst>
              <a:ext uri="{FF2B5EF4-FFF2-40B4-BE49-F238E27FC236}">
                <a16:creationId xmlns:a16="http://schemas.microsoft.com/office/drawing/2014/main" id="{CA34E133-7300-9EB3-C043-343D258C9E43}"/>
              </a:ext>
            </a:extLst>
          </p:cNvPr>
          <p:cNvPicPr>
            <a:picLocks noChangeAspect="1"/>
          </p:cNvPicPr>
          <p:nvPr/>
        </p:nvPicPr>
        <p:blipFill>
          <a:blip r:embed="rId4">
            <a:extLst>
              <a:ext uri="{28A0092B-C50C-407E-A947-70E740481C1C}">
                <a14:useLocalDpi xmlns:a14="http://schemas.microsoft.com/office/drawing/2010/main" val="0"/>
              </a:ext>
            </a:extLst>
          </a:blip>
          <a:srcRect l="52228" r="11108" b="1"/>
          <a:stretch/>
        </p:blipFill>
        <p:spPr>
          <a:xfrm>
            <a:off x="-10649" y="1"/>
            <a:ext cx="4571649" cy="6858000"/>
          </a:xfrm>
          <a:prstGeom prst="rect">
            <a:avLst/>
          </a:prstGeom>
        </p:spPr>
      </p:pic>
      <p:pic>
        <p:nvPicPr>
          <p:cNvPr id="12" name="Picture 11">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4" name="Content Placeholder 3">
            <a:extLst>
              <a:ext uri="{FF2B5EF4-FFF2-40B4-BE49-F238E27FC236}">
                <a16:creationId xmlns:a16="http://schemas.microsoft.com/office/drawing/2014/main" id="{0192D182-B780-AC3C-2409-CF8883494A0A}"/>
              </a:ext>
            </a:extLst>
          </p:cNvPr>
          <p:cNvSpPr>
            <a:spLocks noGrp="1"/>
          </p:cNvSpPr>
          <p:nvPr>
            <p:ph idx="1"/>
          </p:nvPr>
        </p:nvSpPr>
        <p:spPr>
          <a:xfrm>
            <a:off x="5146160" y="2286000"/>
            <a:ext cx="5978072" cy="3477088"/>
          </a:xfrm>
        </p:spPr>
        <p:txBody>
          <a:bodyPr anchor="ctr">
            <a:normAutofit/>
          </a:bodyPr>
          <a:lstStyle/>
          <a:p>
            <a:r>
              <a:rPr lang="en-US" dirty="0"/>
              <a:t>A web-based tool that guides researchers in writing Data Management Plans (DMPs).</a:t>
            </a:r>
          </a:p>
          <a:p>
            <a:r>
              <a:rPr lang="en-US" dirty="0"/>
              <a:t>Helps meet funding requirements and adopt best practices.</a:t>
            </a:r>
          </a:p>
          <a:p>
            <a:r>
              <a:rPr lang="en-US" dirty="0"/>
              <a:t>Access at: </a:t>
            </a:r>
            <a:r>
              <a:rPr lang="en-US" dirty="0">
                <a:hlinkClick r:id="rId6"/>
              </a:rPr>
              <a:t>https://dmp-pgd.ca</a:t>
            </a:r>
            <a:endParaRPr lang="en-US" dirty="0"/>
          </a:p>
        </p:txBody>
      </p:sp>
    </p:spTree>
    <p:extLst>
      <p:ext uri="{BB962C8B-B14F-4D97-AF65-F5344CB8AC3E}">
        <p14:creationId xmlns:p14="http://schemas.microsoft.com/office/powerpoint/2010/main" val="391067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2431F-53AC-909D-1FB2-2B6D288E2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45DAD-A21D-075B-3EA6-3A2697D25066}"/>
              </a:ext>
            </a:extLst>
          </p:cNvPr>
          <p:cNvSpPr>
            <a:spLocks noGrp="1"/>
          </p:cNvSpPr>
          <p:nvPr>
            <p:ph type="title"/>
          </p:nvPr>
        </p:nvSpPr>
        <p:spPr>
          <a:xfrm>
            <a:off x="5146160" y="609599"/>
            <a:ext cx="5978072" cy="1505804"/>
          </a:xfrm>
        </p:spPr>
        <p:txBody>
          <a:bodyPr vert="horz" lIns="91440" tIns="45720" rIns="91440" bIns="45720" rtlCol="0">
            <a:normAutofit/>
          </a:bodyPr>
          <a:lstStyle/>
          <a:p>
            <a:r>
              <a:rPr lang="en-US" dirty="0"/>
              <a:t>DMP Assistant Demo</a:t>
            </a:r>
          </a:p>
        </p:txBody>
      </p:sp>
      <p:pic>
        <p:nvPicPr>
          <p:cNvPr id="5" name="Picture 4" descr="Hand and arrows pointing up">
            <a:extLst>
              <a:ext uri="{FF2B5EF4-FFF2-40B4-BE49-F238E27FC236}">
                <a16:creationId xmlns:a16="http://schemas.microsoft.com/office/drawing/2014/main" id="{B55DE0A3-9A69-7F2F-AEF2-3A5E8FF9CA15}"/>
              </a:ext>
            </a:extLst>
          </p:cNvPr>
          <p:cNvPicPr>
            <a:picLocks noChangeAspect="1"/>
          </p:cNvPicPr>
          <p:nvPr/>
        </p:nvPicPr>
        <p:blipFill>
          <a:blip r:embed="rId3">
            <a:extLst>
              <a:ext uri="{28A0092B-C50C-407E-A947-70E740481C1C}">
                <a14:useLocalDpi xmlns:a14="http://schemas.microsoft.com/office/drawing/2010/main" val="0"/>
              </a:ext>
            </a:extLst>
          </a:blip>
          <a:srcRect l="52228" r="11108" b="1"/>
          <a:stretch/>
        </p:blipFill>
        <p:spPr>
          <a:xfrm>
            <a:off x="-10649" y="1"/>
            <a:ext cx="4571649" cy="6858000"/>
          </a:xfrm>
          <a:prstGeom prst="rect">
            <a:avLst/>
          </a:prstGeom>
        </p:spPr>
      </p:pic>
      <p:pic>
        <p:nvPicPr>
          <p:cNvPr id="7" name="Content Placeholder 7" descr="Presentation with media outline">
            <a:extLst>
              <a:ext uri="{FF2B5EF4-FFF2-40B4-BE49-F238E27FC236}">
                <a16:creationId xmlns:a16="http://schemas.microsoft.com/office/drawing/2014/main" id="{9A92DFDD-3420-44B1-574C-99C03BBBA2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11950" y="2332380"/>
            <a:ext cx="3246492" cy="3246492"/>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2029946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D8EC-8056-D43D-45E1-D0D727F96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C62E2-F32E-B9D3-5BBE-5D6C660B2A8C}"/>
              </a:ext>
            </a:extLst>
          </p:cNvPr>
          <p:cNvSpPr>
            <a:spLocks noGrp="1"/>
          </p:cNvSpPr>
          <p:nvPr>
            <p:ph type="title"/>
          </p:nvPr>
        </p:nvSpPr>
        <p:spPr>
          <a:xfrm>
            <a:off x="913795" y="609599"/>
            <a:ext cx="5978072" cy="1481150"/>
          </a:xfrm>
        </p:spPr>
        <p:txBody>
          <a:bodyPr vert="horz" lIns="91440" tIns="45720" rIns="91440" bIns="45720" rtlCol="0">
            <a:normAutofit fontScale="90000"/>
          </a:bodyPr>
          <a:lstStyle/>
          <a:p>
            <a:r>
              <a:rPr lang="en-US" dirty="0"/>
              <a:t>Publications (</a:t>
            </a:r>
            <a:r>
              <a:rPr lang="en-US" dirty="0" err="1"/>
              <a:t>Zenodo</a:t>
            </a:r>
            <a:r>
              <a:rPr lang="en-US" dirty="0"/>
              <a:t>) – Open Access for Research Outputs</a:t>
            </a:r>
          </a:p>
        </p:txBody>
      </p:sp>
      <p:sp>
        <p:nvSpPr>
          <p:cNvPr id="4" name="Content Placeholder 3">
            <a:extLst>
              <a:ext uri="{FF2B5EF4-FFF2-40B4-BE49-F238E27FC236}">
                <a16:creationId xmlns:a16="http://schemas.microsoft.com/office/drawing/2014/main" id="{587B40D3-EF23-B6BC-D729-3E5BFACD9409}"/>
              </a:ext>
            </a:extLst>
          </p:cNvPr>
          <p:cNvSpPr>
            <a:spLocks noGrp="1"/>
          </p:cNvSpPr>
          <p:nvPr>
            <p:ph idx="1"/>
          </p:nvPr>
        </p:nvSpPr>
        <p:spPr>
          <a:xfrm>
            <a:off x="913795" y="2279176"/>
            <a:ext cx="5978072" cy="3415672"/>
          </a:xfrm>
        </p:spPr>
        <p:txBody>
          <a:bodyPr anchor="ctr">
            <a:normAutofit/>
          </a:bodyPr>
          <a:lstStyle/>
          <a:p>
            <a:r>
              <a:rPr lang="en-US" dirty="0" err="1"/>
              <a:t>Zenodo</a:t>
            </a:r>
            <a:r>
              <a:rPr lang="en-US" dirty="0"/>
              <a:t> is an open-access repository for publishing research outputs.</a:t>
            </a:r>
          </a:p>
          <a:p>
            <a:r>
              <a:rPr lang="en-US" dirty="0"/>
              <a:t>Supports datasets, software, reports, and preprints.</a:t>
            </a:r>
          </a:p>
          <a:p>
            <a:r>
              <a:rPr lang="en-US" dirty="0"/>
              <a:t>Assigns DOIs for proper citation.</a:t>
            </a:r>
          </a:p>
          <a:p>
            <a:r>
              <a:rPr lang="en-US" dirty="0"/>
              <a:t>Access at: </a:t>
            </a:r>
            <a:r>
              <a:rPr lang="en-US" dirty="0">
                <a:hlinkClick r:id="rId3"/>
              </a:rPr>
              <a:t>https://zenodo.org/</a:t>
            </a:r>
            <a:endParaRPr lang="en-US" dirty="0"/>
          </a:p>
        </p:txBody>
      </p:sp>
      <p:sp>
        <p:nvSpPr>
          <p:cNvPr id="3" name="Rectangle 2">
            <a:extLst>
              <a:ext uri="{FF2B5EF4-FFF2-40B4-BE49-F238E27FC236}">
                <a16:creationId xmlns:a16="http://schemas.microsoft.com/office/drawing/2014/main" id="{D1A430D6-3E34-E133-EDFC-3699D2FE2A66}"/>
              </a:ext>
            </a:extLst>
          </p:cNvPr>
          <p:cNvSpPr/>
          <p:nvPr/>
        </p:nvSpPr>
        <p:spPr>
          <a:xfrm>
            <a:off x="7873139" y="0"/>
            <a:ext cx="4318861" cy="685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Picture 6" descr="A blue and white logo&#10;&#10;AI-generated content may be incorrect.">
            <a:extLst>
              <a:ext uri="{FF2B5EF4-FFF2-40B4-BE49-F238E27FC236}">
                <a16:creationId xmlns:a16="http://schemas.microsoft.com/office/drawing/2014/main" id="{DC85F106-C358-8B33-72A9-18C3C4242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691" y="2639049"/>
            <a:ext cx="3949755" cy="1579902"/>
          </a:xfrm>
          <a:prstGeom prst="rect">
            <a:avLst/>
          </a:prstGeom>
        </p:spPr>
      </p:pic>
    </p:spTree>
    <p:extLst>
      <p:ext uri="{BB962C8B-B14F-4D97-AF65-F5344CB8AC3E}">
        <p14:creationId xmlns:p14="http://schemas.microsoft.com/office/powerpoint/2010/main" val="35416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C6CA5-1BE7-EA51-2F9E-0FC6CF795D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0B94C-036F-F7FA-25D1-A5B887A29F29}"/>
              </a:ext>
            </a:extLst>
          </p:cNvPr>
          <p:cNvSpPr>
            <a:spLocks noGrp="1"/>
          </p:cNvSpPr>
          <p:nvPr>
            <p:ph type="title"/>
          </p:nvPr>
        </p:nvSpPr>
        <p:spPr>
          <a:xfrm>
            <a:off x="913795" y="609599"/>
            <a:ext cx="5978072" cy="1481150"/>
          </a:xfrm>
        </p:spPr>
        <p:txBody>
          <a:bodyPr vert="horz" lIns="91440" tIns="45720" rIns="91440" bIns="45720" rtlCol="0">
            <a:normAutofit/>
          </a:bodyPr>
          <a:lstStyle/>
          <a:p>
            <a:r>
              <a:rPr lang="en-US" dirty="0" err="1"/>
              <a:t>Zenodo</a:t>
            </a:r>
            <a:r>
              <a:rPr lang="en-US" dirty="0"/>
              <a:t> - Demo</a:t>
            </a:r>
          </a:p>
        </p:txBody>
      </p:sp>
      <p:sp>
        <p:nvSpPr>
          <p:cNvPr id="3" name="Rectangle 2">
            <a:extLst>
              <a:ext uri="{FF2B5EF4-FFF2-40B4-BE49-F238E27FC236}">
                <a16:creationId xmlns:a16="http://schemas.microsoft.com/office/drawing/2014/main" id="{C0B79B0B-34D7-850A-2BAE-6CEFA56A9924}"/>
              </a:ext>
            </a:extLst>
          </p:cNvPr>
          <p:cNvSpPr/>
          <p:nvPr/>
        </p:nvSpPr>
        <p:spPr>
          <a:xfrm>
            <a:off x="7873139" y="0"/>
            <a:ext cx="4318861" cy="685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Picture 6" descr="A blue and white logo&#10;&#10;AI-generated content may be incorrect.">
            <a:extLst>
              <a:ext uri="{FF2B5EF4-FFF2-40B4-BE49-F238E27FC236}">
                <a16:creationId xmlns:a16="http://schemas.microsoft.com/office/drawing/2014/main" id="{36731A9E-62C4-EF50-8BF1-F05D22E4D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691" y="2639049"/>
            <a:ext cx="3949755" cy="1579902"/>
          </a:xfrm>
          <a:prstGeom prst="rect">
            <a:avLst/>
          </a:prstGeom>
        </p:spPr>
      </p:pic>
      <p:pic>
        <p:nvPicPr>
          <p:cNvPr id="8" name="Content Placeholder 7" descr="Presentation with media outline">
            <a:extLst>
              <a:ext uri="{FF2B5EF4-FFF2-40B4-BE49-F238E27FC236}">
                <a16:creationId xmlns:a16="http://schemas.microsoft.com/office/drawing/2014/main" id="{DDAEEA96-DE54-44B1-A022-15CBE0C105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79585" y="2301384"/>
            <a:ext cx="3246492" cy="3246492"/>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411131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BA6D3846-06E6-E37E-C7B1-D9B1250246DC}"/>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4F241-E9F0-EE47-9B0B-369A8F53E343}"/>
              </a:ext>
            </a:extLst>
          </p:cNvPr>
          <p:cNvSpPr>
            <a:spLocks noGrp="1"/>
          </p:cNvSpPr>
          <p:nvPr>
            <p:ph type="title"/>
          </p:nvPr>
        </p:nvSpPr>
        <p:spPr>
          <a:xfrm>
            <a:off x="5146160" y="609599"/>
            <a:ext cx="5978072" cy="1505804"/>
          </a:xfrm>
        </p:spPr>
        <p:txBody>
          <a:bodyPr vert="horz" lIns="91440" tIns="45720" rIns="91440" bIns="45720" rtlCol="0">
            <a:normAutofit/>
          </a:bodyPr>
          <a:lstStyle/>
          <a:p>
            <a:r>
              <a:rPr lang="en-US" dirty="0"/>
              <a:t>Learning &amp; Training – Develop RDM Skills</a:t>
            </a:r>
          </a:p>
        </p:txBody>
      </p:sp>
      <p:pic>
        <p:nvPicPr>
          <p:cNvPr id="5" name="Picture 4" descr="Long and short pencils">
            <a:extLst>
              <a:ext uri="{FF2B5EF4-FFF2-40B4-BE49-F238E27FC236}">
                <a16:creationId xmlns:a16="http://schemas.microsoft.com/office/drawing/2014/main" id="{A19CE1FA-8707-AF8F-EE8A-A90E07B0CC0C}"/>
              </a:ext>
            </a:extLst>
          </p:cNvPr>
          <p:cNvPicPr>
            <a:picLocks noChangeAspect="1"/>
          </p:cNvPicPr>
          <p:nvPr/>
        </p:nvPicPr>
        <p:blipFill>
          <a:blip r:embed="rId4">
            <a:extLst>
              <a:ext uri="{28A0092B-C50C-407E-A947-70E740481C1C}">
                <a14:useLocalDpi xmlns:a14="http://schemas.microsoft.com/office/drawing/2010/main" val="0"/>
              </a:ext>
            </a:extLst>
          </a:blip>
          <a:srcRect l="8435" r="47068" b="-2"/>
          <a:stretch/>
        </p:blipFill>
        <p:spPr>
          <a:xfrm>
            <a:off x="-10649" y="1"/>
            <a:ext cx="4571649" cy="6858000"/>
          </a:xfrm>
          <a:prstGeom prst="rect">
            <a:avLst/>
          </a:prstGeom>
        </p:spPr>
      </p:pic>
      <p:pic>
        <p:nvPicPr>
          <p:cNvPr id="8" name="Picture 7">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4" name="Content Placeholder 3">
            <a:extLst>
              <a:ext uri="{FF2B5EF4-FFF2-40B4-BE49-F238E27FC236}">
                <a16:creationId xmlns:a16="http://schemas.microsoft.com/office/drawing/2014/main" id="{ADE081C9-C7A3-B56A-4707-89DE7013DAB0}"/>
              </a:ext>
            </a:extLst>
          </p:cNvPr>
          <p:cNvSpPr>
            <a:spLocks noGrp="1"/>
          </p:cNvSpPr>
          <p:nvPr>
            <p:ph idx="1"/>
          </p:nvPr>
        </p:nvSpPr>
        <p:spPr>
          <a:xfrm>
            <a:off x="5146160" y="2286000"/>
            <a:ext cx="5978072" cy="3477088"/>
          </a:xfrm>
        </p:spPr>
        <p:txBody>
          <a:bodyPr anchor="ctr">
            <a:normAutofit/>
          </a:bodyPr>
          <a:lstStyle/>
          <a:p>
            <a:r>
              <a:rPr lang="en-US" dirty="0"/>
              <a:t>The Alliance offers workshops, webinars, and self-paced courses on RDM.</a:t>
            </a:r>
          </a:p>
          <a:p>
            <a:r>
              <a:rPr lang="en-US" dirty="0"/>
              <a:t>Covers topics like metadata standards, FAIR principles, and secure storage.</a:t>
            </a:r>
          </a:p>
          <a:p>
            <a:r>
              <a:rPr lang="en-US" dirty="0"/>
              <a:t>Access at: </a:t>
            </a:r>
            <a:r>
              <a:rPr lang="en-US" dirty="0">
                <a:hlinkClick r:id="rId6"/>
              </a:rPr>
              <a:t>https://alliancecan.ca/en/services/research-data-management/learning-and-training/training-resources</a:t>
            </a:r>
            <a:endParaRPr lang="en-US" dirty="0"/>
          </a:p>
        </p:txBody>
      </p:sp>
    </p:spTree>
    <p:extLst>
      <p:ext uri="{BB962C8B-B14F-4D97-AF65-F5344CB8AC3E}">
        <p14:creationId xmlns:p14="http://schemas.microsoft.com/office/powerpoint/2010/main" val="1320211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152373A8-8252-6C25-B903-D241357AC1D8}"/>
              </a:ext>
            </a:extLst>
          </p:cNvPr>
          <p:cNvPicPr>
            <a:picLocks noChangeAspect="1"/>
          </p:cNvPicPr>
          <p:nvPr/>
        </p:nvPicPr>
        <p:blipFill>
          <a:blip r:embed="rId4">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8CA4DBB-92B5-CDF7-2217-26E1E6F81BD8}"/>
              </a:ext>
            </a:extLst>
          </p:cNvPr>
          <p:cNvSpPr>
            <a:spLocks noGrp="1"/>
          </p:cNvSpPr>
          <p:nvPr>
            <p:ph type="title"/>
          </p:nvPr>
        </p:nvSpPr>
        <p:spPr>
          <a:xfrm>
            <a:off x="1370693" y="1769540"/>
            <a:ext cx="9440034" cy="1828801"/>
          </a:xfrm>
        </p:spPr>
        <p:txBody>
          <a:bodyPr vert="horz" lIns="91440" tIns="45720" rIns="91440" bIns="45720" rtlCol="0" anchor="b">
            <a:normAutofit/>
          </a:bodyPr>
          <a:lstStyle/>
          <a:p>
            <a:r>
              <a:rPr lang="en-US" sz="5400"/>
              <a:t>Quiz!</a:t>
            </a:r>
          </a:p>
        </p:txBody>
      </p:sp>
    </p:spTree>
    <p:extLst>
      <p:ext uri="{BB962C8B-B14F-4D97-AF65-F5344CB8AC3E}">
        <p14:creationId xmlns:p14="http://schemas.microsoft.com/office/powerpoint/2010/main" val="4248530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B6205-B0BD-FDF9-3BD6-6F4C9D151AD2}"/>
            </a:ext>
          </a:extLst>
        </p:cNvPr>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7EE293CE-F673-8440-F500-F6C17DE89DEE}"/>
              </a:ext>
            </a:extLst>
          </p:cNvPr>
          <p:cNvPicPr>
            <a:picLocks noChangeAspect="1"/>
          </p:cNvPicPr>
          <p:nvPr/>
        </p:nvPicPr>
        <p:blipFill>
          <a:blip r:embed="rId3">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233EA11-340D-A738-14A1-0CBDDB8F2E35}"/>
              </a:ext>
            </a:extLst>
          </p:cNvPr>
          <p:cNvSpPr>
            <a:spLocks noGrp="1"/>
          </p:cNvSpPr>
          <p:nvPr>
            <p:ph type="title"/>
          </p:nvPr>
        </p:nvSpPr>
        <p:spPr>
          <a:xfrm>
            <a:off x="913795" y="819150"/>
            <a:ext cx="10353762" cy="1257300"/>
          </a:xfrm>
        </p:spPr>
        <p:txBody>
          <a:bodyPr vert="horz" lIns="91440" tIns="45720" rIns="91440" bIns="45720" rtlCol="0" anchor="ctr">
            <a:noAutofit/>
          </a:bodyPr>
          <a:lstStyle/>
          <a:p>
            <a:pPr>
              <a:lnSpc>
                <a:spcPct val="90000"/>
              </a:lnSpc>
            </a:pPr>
            <a:r>
              <a:rPr lang="en-US" sz="4400" dirty="0"/>
              <a:t>Question 1: </a:t>
            </a:r>
            <a:br>
              <a:rPr lang="en-US" sz="4400" dirty="0"/>
            </a:br>
            <a:r>
              <a:rPr lang="en-US" sz="4400" dirty="0"/>
              <a:t>What is the main principle behind FAIRER data?</a:t>
            </a:r>
          </a:p>
        </p:txBody>
      </p:sp>
      <p:sp>
        <p:nvSpPr>
          <p:cNvPr id="3" name="TextBox 2">
            <a:extLst>
              <a:ext uri="{FF2B5EF4-FFF2-40B4-BE49-F238E27FC236}">
                <a16:creationId xmlns:a16="http://schemas.microsoft.com/office/drawing/2014/main" id="{77BCD1C5-9AD8-2FC0-8B51-B3CB6F13D1FC}"/>
              </a:ext>
            </a:extLst>
          </p:cNvPr>
          <p:cNvSpPr txBox="1"/>
          <p:nvPr/>
        </p:nvSpPr>
        <p:spPr>
          <a:xfrm>
            <a:off x="913795" y="2324101"/>
            <a:ext cx="10353762" cy="3714749"/>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Data should be expensive to access</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 Data should be available only to experts</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 Data should not only be Findable, Accessible, Interoperable, and Reusable, but also Ethical and Reproducible</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 Data should be deleted after project completion</a:t>
            </a:r>
          </a:p>
        </p:txBody>
      </p:sp>
    </p:spTree>
    <p:extLst>
      <p:ext uri="{BB962C8B-B14F-4D97-AF65-F5344CB8AC3E}">
        <p14:creationId xmlns:p14="http://schemas.microsoft.com/office/powerpoint/2010/main" val="688664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6BAA9DFA-CBDA-AC26-2C9E-67A87626E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DD078A-0032-6754-555C-3C46D99BB357}"/>
              </a:ext>
            </a:extLst>
          </p:cNvPr>
          <p:cNvSpPr>
            <a:spLocks noGrp="1"/>
          </p:cNvSpPr>
          <p:nvPr>
            <p:ph type="title"/>
          </p:nvPr>
        </p:nvSpPr>
        <p:spPr>
          <a:xfrm>
            <a:off x="913795" y="609600"/>
            <a:ext cx="10353762" cy="1257300"/>
          </a:xfrm>
        </p:spPr>
        <p:txBody>
          <a:bodyPr vert="horz" lIns="91440" tIns="45720" rIns="91440" bIns="45720" rtlCol="0">
            <a:normAutofit/>
          </a:bodyPr>
          <a:lstStyle/>
          <a:p>
            <a:r>
              <a:rPr lang="en-US" dirty="0"/>
              <a:t>What is </a:t>
            </a:r>
            <a:r>
              <a:rPr lang="en-US" sz="4000" dirty="0"/>
              <a:t>Research Data Management </a:t>
            </a:r>
            <a:r>
              <a:rPr lang="en-US" dirty="0"/>
              <a:t>?</a:t>
            </a:r>
          </a:p>
        </p:txBody>
      </p:sp>
      <p:graphicFrame>
        <p:nvGraphicFramePr>
          <p:cNvPr id="19" name="Content Placeholder 3">
            <a:extLst>
              <a:ext uri="{FF2B5EF4-FFF2-40B4-BE49-F238E27FC236}">
                <a16:creationId xmlns:a16="http://schemas.microsoft.com/office/drawing/2014/main" id="{E018B819-CAE9-88FD-C49E-AF46C7ACE4D3}"/>
              </a:ext>
            </a:extLst>
          </p:cNvPr>
          <p:cNvGraphicFramePr>
            <a:graphicFrameLocks noGrp="1"/>
          </p:cNvGraphicFramePr>
          <p:nvPr>
            <p:ph idx="1"/>
            <p:extLst>
              <p:ext uri="{D42A27DB-BD31-4B8C-83A1-F6EECF244321}">
                <p14:modId xmlns:p14="http://schemas.microsoft.com/office/powerpoint/2010/main" val="2574804300"/>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11799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32921D-44CF-1538-D26A-8A65B1B36B36}"/>
            </a:ext>
          </a:extLst>
        </p:cNvPr>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BA485735-A536-FF27-2092-240C06A5CB33}"/>
              </a:ext>
            </a:extLst>
          </p:cNvPr>
          <p:cNvPicPr>
            <a:picLocks noChangeAspect="1"/>
          </p:cNvPicPr>
          <p:nvPr/>
        </p:nvPicPr>
        <p:blipFill>
          <a:blip r:embed="rId3">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8784EED-2E05-732C-EA7D-9BDEEC0F4A82}"/>
              </a:ext>
            </a:extLst>
          </p:cNvPr>
          <p:cNvSpPr>
            <a:spLocks noGrp="1"/>
          </p:cNvSpPr>
          <p:nvPr>
            <p:ph type="title"/>
          </p:nvPr>
        </p:nvSpPr>
        <p:spPr>
          <a:xfrm>
            <a:off x="913795" y="819150"/>
            <a:ext cx="10353762" cy="1257300"/>
          </a:xfrm>
        </p:spPr>
        <p:txBody>
          <a:bodyPr vert="horz" lIns="91440" tIns="45720" rIns="91440" bIns="45720" rtlCol="0" anchor="ctr">
            <a:noAutofit/>
          </a:bodyPr>
          <a:lstStyle/>
          <a:p>
            <a:pPr>
              <a:lnSpc>
                <a:spcPct val="90000"/>
              </a:lnSpc>
            </a:pPr>
            <a:r>
              <a:rPr lang="en-US" sz="4400" dirty="0"/>
              <a:t>Question 2: </a:t>
            </a:r>
            <a:br>
              <a:rPr lang="en-US" sz="4400" dirty="0"/>
            </a:br>
            <a:r>
              <a:rPr lang="en-US" sz="4400" dirty="0"/>
              <a:t>What is the main goal of Research Data Management (RDM)?</a:t>
            </a:r>
          </a:p>
        </p:txBody>
      </p:sp>
      <p:sp>
        <p:nvSpPr>
          <p:cNvPr id="3" name="TextBox 2">
            <a:extLst>
              <a:ext uri="{FF2B5EF4-FFF2-40B4-BE49-F238E27FC236}">
                <a16:creationId xmlns:a16="http://schemas.microsoft.com/office/drawing/2014/main" id="{A9C607AF-A0D4-13EA-8615-68980E235700}"/>
              </a:ext>
            </a:extLst>
          </p:cNvPr>
          <p:cNvSpPr txBox="1"/>
          <p:nvPr/>
        </p:nvSpPr>
        <p:spPr>
          <a:xfrm>
            <a:off x="913795" y="2324101"/>
            <a:ext cx="10353762" cy="3714749"/>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To secure research funding</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 To organize, store, and share research data</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 To avoid criticism</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 To publish journal articles</a:t>
            </a:r>
          </a:p>
        </p:txBody>
      </p:sp>
    </p:spTree>
    <p:extLst>
      <p:ext uri="{BB962C8B-B14F-4D97-AF65-F5344CB8AC3E}">
        <p14:creationId xmlns:p14="http://schemas.microsoft.com/office/powerpoint/2010/main" val="919612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559BBC-E1A9-031C-CBBE-4E4007C1DE38}"/>
            </a:ext>
          </a:extLst>
        </p:cNvPr>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4F6FC07B-A146-72B9-D26A-B39EA93795F1}"/>
              </a:ext>
            </a:extLst>
          </p:cNvPr>
          <p:cNvPicPr>
            <a:picLocks noChangeAspect="1"/>
          </p:cNvPicPr>
          <p:nvPr/>
        </p:nvPicPr>
        <p:blipFill>
          <a:blip r:embed="rId3">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2FDF77B-97D5-7C51-6B8A-37C7C4DBD9FD}"/>
              </a:ext>
            </a:extLst>
          </p:cNvPr>
          <p:cNvSpPr>
            <a:spLocks noGrp="1"/>
          </p:cNvSpPr>
          <p:nvPr>
            <p:ph type="title"/>
          </p:nvPr>
        </p:nvSpPr>
        <p:spPr>
          <a:xfrm>
            <a:off x="913795" y="1183038"/>
            <a:ext cx="10353762" cy="1257300"/>
          </a:xfrm>
        </p:spPr>
        <p:txBody>
          <a:bodyPr vert="horz" lIns="91440" tIns="45720" rIns="91440" bIns="45720" rtlCol="0" anchor="ctr">
            <a:noAutofit/>
          </a:bodyPr>
          <a:lstStyle/>
          <a:p>
            <a:pPr>
              <a:lnSpc>
                <a:spcPct val="90000"/>
              </a:lnSpc>
            </a:pPr>
            <a:r>
              <a:rPr lang="en-US" sz="4400" dirty="0"/>
              <a:t>Question 3: </a:t>
            </a:r>
            <a:br>
              <a:rPr lang="en-US" sz="4400" dirty="0"/>
            </a:br>
            <a:r>
              <a:rPr lang="en-US" sz="4400" dirty="0"/>
              <a:t>Which of the following RDM services helps researchers </a:t>
            </a:r>
            <a:r>
              <a:rPr lang="en-US" sz="4400" b="1" dirty="0"/>
              <a:t>store and share</a:t>
            </a:r>
            <a:r>
              <a:rPr lang="en-US" sz="4400" dirty="0"/>
              <a:t> large datasets?</a:t>
            </a:r>
          </a:p>
        </p:txBody>
      </p:sp>
      <p:sp>
        <p:nvSpPr>
          <p:cNvPr id="3" name="TextBox 2">
            <a:extLst>
              <a:ext uri="{FF2B5EF4-FFF2-40B4-BE49-F238E27FC236}">
                <a16:creationId xmlns:a16="http://schemas.microsoft.com/office/drawing/2014/main" id="{E444E5BA-0ADD-F282-A05E-E628E02A5BE3}"/>
              </a:ext>
            </a:extLst>
          </p:cNvPr>
          <p:cNvSpPr txBox="1"/>
          <p:nvPr/>
        </p:nvSpPr>
        <p:spPr>
          <a:xfrm>
            <a:off x="913795" y="2440338"/>
            <a:ext cx="10353762" cy="3714749"/>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a:t>
            </a:r>
            <a:r>
              <a:rPr lang="en-US" sz="28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Lunaris</a:t>
            </a:r>
            <a:endPar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 DMP Assistant</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 Federated Research Data Repository (FRDR)</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 </a:t>
            </a:r>
            <a:r>
              <a:rPr lang="en-US" sz="28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Zenodo</a:t>
            </a:r>
            <a:endPar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102607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BAD471-DB1B-5D65-5EF7-39691FF5A2C2}"/>
            </a:ext>
          </a:extLst>
        </p:cNvPr>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AA9AD602-956F-16D6-B617-95823CF1716E}"/>
              </a:ext>
            </a:extLst>
          </p:cNvPr>
          <p:cNvPicPr>
            <a:picLocks noChangeAspect="1"/>
          </p:cNvPicPr>
          <p:nvPr/>
        </p:nvPicPr>
        <p:blipFill>
          <a:blip r:embed="rId3">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C200AD0-7DA3-EC40-D115-0A3048BEE24D}"/>
              </a:ext>
            </a:extLst>
          </p:cNvPr>
          <p:cNvSpPr>
            <a:spLocks noGrp="1"/>
          </p:cNvSpPr>
          <p:nvPr>
            <p:ph type="title"/>
          </p:nvPr>
        </p:nvSpPr>
        <p:spPr>
          <a:xfrm>
            <a:off x="913795" y="1066801"/>
            <a:ext cx="10353762" cy="1257300"/>
          </a:xfrm>
        </p:spPr>
        <p:txBody>
          <a:bodyPr vert="horz" lIns="91440" tIns="45720" rIns="91440" bIns="45720" rtlCol="0" anchor="ctr">
            <a:noAutofit/>
          </a:bodyPr>
          <a:lstStyle/>
          <a:p>
            <a:pPr>
              <a:lnSpc>
                <a:spcPct val="90000"/>
              </a:lnSpc>
            </a:pPr>
            <a:r>
              <a:rPr lang="en-US" sz="4400" dirty="0"/>
              <a:t>Question 4:</a:t>
            </a:r>
            <a:br>
              <a:rPr lang="en-US" sz="4400" dirty="0"/>
            </a:br>
            <a:r>
              <a:rPr lang="en-US" sz="4400" dirty="0"/>
              <a:t>What does </a:t>
            </a:r>
            <a:r>
              <a:rPr lang="en-US" sz="4400" dirty="0" err="1"/>
              <a:t>Lunaris</a:t>
            </a:r>
            <a:r>
              <a:rPr lang="en-US" sz="4400" dirty="0"/>
              <a:t> help researchers do?</a:t>
            </a:r>
          </a:p>
        </p:txBody>
      </p:sp>
      <p:sp>
        <p:nvSpPr>
          <p:cNvPr id="3" name="TextBox 2">
            <a:extLst>
              <a:ext uri="{FF2B5EF4-FFF2-40B4-BE49-F238E27FC236}">
                <a16:creationId xmlns:a16="http://schemas.microsoft.com/office/drawing/2014/main" id="{CF51DC1D-CBE7-4133-2B0F-1594A2E171FE}"/>
              </a:ext>
            </a:extLst>
          </p:cNvPr>
          <p:cNvSpPr txBox="1"/>
          <p:nvPr/>
        </p:nvSpPr>
        <p:spPr>
          <a:xfrm>
            <a:off x="913795" y="2365429"/>
            <a:ext cx="10353762" cy="3714749"/>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Create data management plans</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 Discover and search for research datasets</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 Store confidential research data</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 Automate data creation</a:t>
            </a:r>
          </a:p>
        </p:txBody>
      </p:sp>
    </p:spTree>
    <p:extLst>
      <p:ext uri="{BB962C8B-B14F-4D97-AF65-F5344CB8AC3E}">
        <p14:creationId xmlns:p14="http://schemas.microsoft.com/office/powerpoint/2010/main" val="3087497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BAC520-E27D-055A-367B-0D371DB170C8}"/>
            </a:ext>
          </a:extLst>
        </p:cNvPr>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FB4013B4-3FEF-90C9-3BD0-8AFD3D97C948}"/>
              </a:ext>
            </a:extLst>
          </p:cNvPr>
          <p:cNvPicPr>
            <a:picLocks noChangeAspect="1"/>
          </p:cNvPicPr>
          <p:nvPr/>
        </p:nvPicPr>
        <p:blipFill>
          <a:blip r:embed="rId3">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255526E-C26E-7294-BB19-DA4CAED4BB03}"/>
              </a:ext>
            </a:extLst>
          </p:cNvPr>
          <p:cNvSpPr>
            <a:spLocks noGrp="1"/>
          </p:cNvSpPr>
          <p:nvPr>
            <p:ph type="title"/>
          </p:nvPr>
        </p:nvSpPr>
        <p:spPr>
          <a:xfrm>
            <a:off x="913795" y="609600"/>
            <a:ext cx="10353762" cy="1257300"/>
          </a:xfrm>
        </p:spPr>
        <p:txBody>
          <a:bodyPr vert="horz" lIns="91440" tIns="45720" rIns="91440" bIns="45720" rtlCol="0" anchor="ctr">
            <a:noAutofit/>
          </a:bodyPr>
          <a:lstStyle/>
          <a:p>
            <a:pPr>
              <a:lnSpc>
                <a:spcPct val="90000"/>
              </a:lnSpc>
            </a:pPr>
            <a:r>
              <a:rPr lang="en-US" sz="4400" dirty="0"/>
              <a:t>Question 5: </a:t>
            </a:r>
            <a:br>
              <a:rPr lang="en-US" sz="4400" dirty="0"/>
            </a:br>
            <a:r>
              <a:rPr lang="en-US" sz="4400" dirty="0"/>
              <a:t>What is the purpose of DMP Assistant?</a:t>
            </a:r>
          </a:p>
        </p:txBody>
      </p:sp>
      <p:sp>
        <p:nvSpPr>
          <p:cNvPr id="3" name="TextBox 2">
            <a:extLst>
              <a:ext uri="{FF2B5EF4-FFF2-40B4-BE49-F238E27FC236}">
                <a16:creationId xmlns:a16="http://schemas.microsoft.com/office/drawing/2014/main" id="{C1434A48-E97A-359B-BDE8-BE2C6B619662}"/>
              </a:ext>
            </a:extLst>
          </p:cNvPr>
          <p:cNvSpPr txBox="1"/>
          <p:nvPr/>
        </p:nvSpPr>
        <p:spPr>
          <a:xfrm>
            <a:off x="913795" y="2076450"/>
            <a:ext cx="10353762" cy="3714749"/>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E2E4E8"/>
              </a:buClr>
              <a:buSzPct val="70000"/>
              <a:buFont typeface="Wingdings 2" charset="2"/>
              <a:buNone/>
              <a:tabLst/>
              <a:defRPr/>
            </a:pPr>
            <a:r>
              <a:rPr kumimoji="0" lang="en-US" sz="2800" b="0" i="0" u="none" strike="noStrike" kern="1200" cap="none" spc="0" normalizeH="0" baseline="0" noProof="0" dirty="0">
                <a:ln>
                  <a:solidFill>
                    <a:srgbClr val="000000">
                      <a:lumMod val="75000"/>
                      <a:lumOff val="25000"/>
                      <a:alpha val="10000"/>
                    </a:srgbClr>
                  </a:solidFill>
                </a:ln>
                <a:solidFill>
                  <a:srgbClr val="E2E4E8"/>
                </a:solidFill>
                <a:effectLst>
                  <a:outerShdw blurRad="9525" dist="25400" dir="14640000" algn="tl" rotWithShape="0">
                    <a:srgbClr val="000000">
                      <a:alpha val="30000"/>
                    </a:srgbClr>
                  </a:outerShdw>
                </a:effectLst>
                <a:uLnTx/>
                <a:uFillTx/>
                <a:latin typeface="Gill Sans MT" panose="02040603050505030304"/>
                <a:ea typeface="+mn-ea"/>
                <a:cs typeface="+mn-cs"/>
              </a:rPr>
              <a:t>A) To create a structured data management plan</a:t>
            </a:r>
          </a:p>
          <a:p>
            <a:pPr marL="0" marR="0" lvl="0" indent="0" algn="l" defTabSz="457200" rtl="0" eaLnBrk="1" fontAlgn="auto" latinLnBrk="0" hangingPunct="1">
              <a:lnSpc>
                <a:spcPct val="100000"/>
              </a:lnSpc>
              <a:spcBef>
                <a:spcPct val="20000"/>
              </a:spcBef>
              <a:spcAft>
                <a:spcPts val="600"/>
              </a:spcAft>
              <a:buClr>
                <a:srgbClr val="E2E4E8"/>
              </a:buClr>
              <a:buSzPct val="70000"/>
              <a:buFont typeface="Wingdings 2" charset="2"/>
              <a:buNone/>
              <a:tabLst/>
              <a:defRPr/>
            </a:pPr>
            <a:r>
              <a:rPr kumimoji="0" lang="en-US" sz="2800" b="0" i="0" u="none" strike="noStrike" kern="1200" cap="none" spc="0" normalizeH="0" baseline="0" noProof="0" dirty="0">
                <a:ln>
                  <a:solidFill>
                    <a:srgbClr val="000000">
                      <a:lumMod val="75000"/>
                      <a:lumOff val="25000"/>
                      <a:alpha val="10000"/>
                    </a:srgbClr>
                  </a:solidFill>
                </a:ln>
                <a:solidFill>
                  <a:srgbClr val="E2E4E8"/>
                </a:solidFill>
                <a:effectLst>
                  <a:outerShdw blurRad="9525" dist="25400" dir="14640000" algn="tl" rotWithShape="0">
                    <a:srgbClr val="000000">
                      <a:alpha val="30000"/>
                    </a:srgbClr>
                  </a:outerShdw>
                </a:effectLst>
                <a:uLnTx/>
                <a:uFillTx/>
                <a:latin typeface="Gill Sans MT" panose="02040603050505030304"/>
                <a:ea typeface="+mn-ea"/>
                <a:cs typeface="+mn-cs"/>
              </a:rPr>
              <a:t>B) To back up research data</a:t>
            </a:r>
          </a:p>
          <a:p>
            <a:pPr marL="0" marR="0" lvl="0" indent="0" algn="l" defTabSz="457200" rtl="0" eaLnBrk="1" fontAlgn="auto" latinLnBrk="0" hangingPunct="1">
              <a:lnSpc>
                <a:spcPct val="100000"/>
              </a:lnSpc>
              <a:spcBef>
                <a:spcPct val="20000"/>
              </a:spcBef>
              <a:spcAft>
                <a:spcPts val="600"/>
              </a:spcAft>
              <a:buClr>
                <a:srgbClr val="E2E4E8"/>
              </a:buClr>
              <a:buSzPct val="70000"/>
              <a:buFont typeface="Wingdings 2" charset="2"/>
              <a:buNone/>
              <a:tabLst/>
              <a:defRPr/>
            </a:pPr>
            <a:r>
              <a:rPr kumimoji="0" lang="en-US" sz="2800" b="0" i="0" u="none" strike="noStrike" kern="1200" cap="none" spc="0" normalizeH="0" baseline="0" noProof="0" dirty="0">
                <a:ln>
                  <a:solidFill>
                    <a:srgbClr val="000000">
                      <a:lumMod val="75000"/>
                      <a:lumOff val="25000"/>
                      <a:alpha val="10000"/>
                    </a:srgbClr>
                  </a:solidFill>
                </a:ln>
                <a:solidFill>
                  <a:srgbClr val="E2E4E8"/>
                </a:solidFill>
                <a:effectLst>
                  <a:outerShdw blurRad="9525" dist="25400" dir="14640000" algn="tl" rotWithShape="0">
                    <a:srgbClr val="000000">
                      <a:alpha val="30000"/>
                    </a:srgbClr>
                  </a:outerShdw>
                </a:effectLst>
                <a:uLnTx/>
                <a:uFillTx/>
                <a:latin typeface="Gill Sans MT" panose="02040603050505030304"/>
                <a:ea typeface="+mn-ea"/>
                <a:cs typeface="+mn-cs"/>
              </a:rPr>
              <a:t>C) To generate citations for datasets</a:t>
            </a:r>
          </a:p>
          <a:p>
            <a:pPr marL="0" marR="0" lvl="0" indent="0" algn="l" defTabSz="457200" rtl="0" eaLnBrk="1" fontAlgn="auto" latinLnBrk="0" hangingPunct="1">
              <a:lnSpc>
                <a:spcPct val="100000"/>
              </a:lnSpc>
              <a:spcBef>
                <a:spcPct val="20000"/>
              </a:spcBef>
              <a:spcAft>
                <a:spcPts val="600"/>
              </a:spcAft>
              <a:buClr>
                <a:srgbClr val="E2E4E8"/>
              </a:buClr>
              <a:buSzPct val="70000"/>
              <a:buFont typeface="Wingdings 2" charset="2"/>
              <a:buNone/>
              <a:tabLst/>
              <a:defRPr/>
            </a:pPr>
            <a:r>
              <a:rPr kumimoji="0" lang="en-US" sz="2800" b="0" i="0" u="none" strike="noStrike" kern="1200" cap="none" spc="0" normalizeH="0" baseline="0" noProof="0" dirty="0">
                <a:ln>
                  <a:solidFill>
                    <a:srgbClr val="000000">
                      <a:lumMod val="75000"/>
                      <a:lumOff val="25000"/>
                      <a:alpha val="10000"/>
                    </a:srgbClr>
                  </a:solidFill>
                </a:ln>
                <a:solidFill>
                  <a:srgbClr val="E2E4E8"/>
                </a:solidFill>
                <a:effectLst>
                  <a:outerShdw blurRad="9525" dist="25400" dir="14640000" algn="tl" rotWithShape="0">
                    <a:srgbClr val="000000">
                      <a:alpha val="30000"/>
                    </a:srgbClr>
                  </a:outerShdw>
                </a:effectLst>
                <a:uLnTx/>
                <a:uFillTx/>
                <a:latin typeface="Gill Sans MT" panose="02040603050505030304"/>
                <a:ea typeface="+mn-ea"/>
                <a:cs typeface="+mn-cs"/>
              </a:rPr>
              <a:t>D) To analyze research data</a:t>
            </a:r>
          </a:p>
        </p:txBody>
      </p:sp>
    </p:spTree>
    <p:extLst>
      <p:ext uri="{BB962C8B-B14F-4D97-AF65-F5344CB8AC3E}">
        <p14:creationId xmlns:p14="http://schemas.microsoft.com/office/powerpoint/2010/main" val="2552763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949A93-F145-12B8-98FE-1EE03267FDC5}"/>
            </a:ext>
          </a:extLst>
        </p:cNvPr>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BABE879C-8AF6-9E16-DE0A-04325BAD9D02}"/>
              </a:ext>
            </a:extLst>
          </p:cNvPr>
          <p:cNvPicPr>
            <a:picLocks noChangeAspect="1"/>
          </p:cNvPicPr>
          <p:nvPr/>
        </p:nvPicPr>
        <p:blipFill>
          <a:blip r:embed="rId3">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768E60E-4735-72C9-6F7C-647A9BFF3EEC}"/>
              </a:ext>
            </a:extLst>
          </p:cNvPr>
          <p:cNvSpPr>
            <a:spLocks noGrp="1"/>
          </p:cNvSpPr>
          <p:nvPr>
            <p:ph type="title"/>
          </p:nvPr>
        </p:nvSpPr>
        <p:spPr>
          <a:xfrm>
            <a:off x="913795" y="1066801"/>
            <a:ext cx="10353762" cy="1257300"/>
          </a:xfrm>
        </p:spPr>
        <p:txBody>
          <a:bodyPr vert="horz" lIns="91440" tIns="45720" rIns="91440" bIns="45720" rtlCol="0" anchor="ctr">
            <a:noAutofit/>
          </a:bodyPr>
          <a:lstStyle/>
          <a:p>
            <a:pPr>
              <a:lnSpc>
                <a:spcPct val="90000"/>
              </a:lnSpc>
            </a:pPr>
            <a:r>
              <a:rPr lang="en-US" sz="4400" dirty="0"/>
              <a:t>Question 6: </a:t>
            </a:r>
            <a:br>
              <a:rPr lang="en-US" sz="4400" dirty="0"/>
            </a:br>
            <a:r>
              <a:rPr lang="en-US" sz="4400" dirty="0"/>
              <a:t>Which platform provides open-access publication for research datasets, software, and reports?</a:t>
            </a:r>
          </a:p>
        </p:txBody>
      </p:sp>
      <p:sp>
        <p:nvSpPr>
          <p:cNvPr id="3" name="TextBox 2">
            <a:extLst>
              <a:ext uri="{FF2B5EF4-FFF2-40B4-BE49-F238E27FC236}">
                <a16:creationId xmlns:a16="http://schemas.microsoft.com/office/drawing/2014/main" id="{CE94E0E8-00F6-DE9A-6E3A-0DEDC2423D31}"/>
              </a:ext>
            </a:extLst>
          </p:cNvPr>
          <p:cNvSpPr txBox="1"/>
          <p:nvPr/>
        </p:nvSpPr>
        <p:spPr>
          <a:xfrm>
            <a:off x="913795" y="2733676"/>
            <a:ext cx="10353762" cy="3714749"/>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FRDR</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 DMP Assistant</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 </a:t>
            </a:r>
            <a:r>
              <a:rPr lang="en-US" sz="28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Zenodo</a:t>
            </a:r>
            <a:endPar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 None of these</a:t>
            </a:r>
          </a:p>
        </p:txBody>
      </p:sp>
    </p:spTree>
    <p:extLst>
      <p:ext uri="{BB962C8B-B14F-4D97-AF65-F5344CB8AC3E}">
        <p14:creationId xmlns:p14="http://schemas.microsoft.com/office/powerpoint/2010/main" val="4000478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E8FA-4639-EA49-15D9-826C4165D315}"/>
            </a:ext>
          </a:extLst>
        </p:cNvPr>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F73C72A8-EC53-238B-2622-5729C012784D}"/>
              </a:ext>
            </a:extLst>
          </p:cNvPr>
          <p:cNvPicPr>
            <a:picLocks noChangeAspect="1"/>
          </p:cNvPicPr>
          <p:nvPr/>
        </p:nvPicPr>
        <p:blipFill>
          <a:blip r:embed="rId3">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288C2DF-717D-A0B4-3A11-36830B11FEF0}"/>
              </a:ext>
            </a:extLst>
          </p:cNvPr>
          <p:cNvSpPr>
            <a:spLocks noGrp="1"/>
          </p:cNvSpPr>
          <p:nvPr>
            <p:ph type="title"/>
          </p:nvPr>
        </p:nvSpPr>
        <p:spPr>
          <a:xfrm>
            <a:off x="913795" y="1066801"/>
            <a:ext cx="10353762" cy="1257300"/>
          </a:xfrm>
        </p:spPr>
        <p:txBody>
          <a:bodyPr vert="horz" lIns="91440" tIns="45720" rIns="91440" bIns="45720" rtlCol="0" anchor="ctr">
            <a:noAutofit/>
          </a:bodyPr>
          <a:lstStyle/>
          <a:p>
            <a:pPr>
              <a:lnSpc>
                <a:spcPct val="90000"/>
              </a:lnSpc>
            </a:pPr>
            <a:r>
              <a:rPr lang="en-US" sz="4400" dirty="0"/>
              <a:t>Question 7: </a:t>
            </a:r>
            <a:br>
              <a:rPr lang="en-US" sz="4400" dirty="0"/>
            </a:br>
            <a:r>
              <a:rPr lang="en-US" sz="4400" dirty="0"/>
              <a:t>Which platform provides open-access publication for research datasets, software, and reports?</a:t>
            </a:r>
          </a:p>
        </p:txBody>
      </p:sp>
      <p:sp>
        <p:nvSpPr>
          <p:cNvPr id="3" name="TextBox 2">
            <a:extLst>
              <a:ext uri="{FF2B5EF4-FFF2-40B4-BE49-F238E27FC236}">
                <a16:creationId xmlns:a16="http://schemas.microsoft.com/office/drawing/2014/main" id="{FEEC5083-AC99-BCD7-8217-85265BEBA8F8}"/>
              </a:ext>
            </a:extLst>
          </p:cNvPr>
          <p:cNvSpPr txBox="1"/>
          <p:nvPr/>
        </p:nvSpPr>
        <p:spPr>
          <a:xfrm>
            <a:off x="913795" y="2733676"/>
            <a:ext cx="10353762" cy="3714749"/>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FRDR</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 DMP Assistant</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 </a:t>
            </a:r>
            <a:r>
              <a:rPr lang="en-US" sz="28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Zenodo</a:t>
            </a:r>
            <a:endPar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 None of these</a:t>
            </a:r>
          </a:p>
        </p:txBody>
      </p:sp>
    </p:spTree>
    <p:extLst>
      <p:ext uri="{BB962C8B-B14F-4D97-AF65-F5344CB8AC3E}">
        <p14:creationId xmlns:p14="http://schemas.microsoft.com/office/powerpoint/2010/main" val="3188739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191F-63FF-59E1-F47F-D6937AD05C6C}"/>
            </a:ext>
          </a:extLst>
        </p:cNvPr>
        <p:cNvGrpSpPr/>
        <p:nvPr/>
      </p:nvGrpSpPr>
      <p:grpSpPr>
        <a:xfrm>
          <a:off x="0" y="0"/>
          <a:ext cx="0" cy="0"/>
          <a:chOff x="0" y="0"/>
          <a:chExt cx="0" cy="0"/>
        </a:xfrm>
      </p:grpSpPr>
      <p:pic>
        <p:nvPicPr>
          <p:cNvPr id="8" name="Picture 7" descr="Different colored question marks">
            <a:extLst>
              <a:ext uri="{FF2B5EF4-FFF2-40B4-BE49-F238E27FC236}">
                <a16:creationId xmlns:a16="http://schemas.microsoft.com/office/drawing/2014/main" id="{834A0465-5AA2-A54C-EE85-2027919D6C1A}"/>
              </a:ext>
            </a:extLst>
          </p:cNvPr>
          <p:cNvPicPr>
            <a:picLocks noChangeAspect="1"/>
          </p:cNvPicPr>
          <p:nvPr/>
        </p:nvPicPr>
        <p:blipFill>
          <a:blip r:embed="rId3">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C47F78E-CCAC-5618-0C50-4A03FC78EB33}"/>
              </a:ext>
            </a:extLst>
          </p:cNvPr>
          <p:cNvSpPr>
            <a:spLocks noGrp="1"/>
          </p:cNvSpPr>
          <p:nvPr>
            <p:ph type="title"/>
          </p:nvPr>
        </p:nvSpPr>
        <p:spPr>
          <a:xfrm>
            <a:off x="913795" y="1066801"/>
            <a:ext cx="10353762" cy="1257300"/>
          </a:xfrm>
        </p:spPr>
        <p:txBody>
          <a:bodyPr vert="horz" lIns="91440" tIns="45720" rIns="91440" bIns="45720" rtlCol="0" anchor="ctr">
            <a:noAutofit/>
          </a:bodyPr>
          <a:lstStyle/>
          <a:p>
            <a:pPr>
              <a:lnSpc>
                <a:spcPct val="90000"/>
              </a:lnSpc>
            </a:pPr>
            <a:r>
              <a:rPr lang="en-US" sz="4400" dirty="0"/>
              <a:t>Question 8: </a:t>
            </a:r>
            <a:br>
              <a:rPr lang="en-US" sz="4400" dirty="0"/>
            </a:br>
            <a:r>
              <a:rPr lang="en-US" sz="4400" dirty="0"/>
              <a:t>A Data Management Plan is crucial for efficient Research Data Management.</a:t>
            </a:r>
          </a:p>
        </p:txBody>
      </p:sp>
      <p:sp>
        <p:nvSpPr>
          <p:cNvPr id="3" name="TextBox 2">
            <a:extLst>
              <a:ext uri="{FF2B5EF4-FFF2-40B4-BE49-F238E27FC236}">
                <a16:creationId xmlns:a16="http://schemas.microsoft.com/office/drawing/2014/main" id="{CFDF9E46-CF90-1156-4857-FBA325134C81}"/>
              </a:ext>
            </a:extLst>
          </p:cNvPr>
          <p:cNvSpPr txBox="1"/>
          <p:nvPr/>
        </p:nvSpPr>
        <p:spPr>
          <a:xfrm>
            <a:off x="913795" y="2733676"/>
            <a:ext cx="10353762" cy="3714749"/>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True</a:t>
            </a:r>
          </a:p>
          <a:p>
            <a:pPr defTabSz="457200">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 False</a:t>
            </a:r>
          </a:p>
        </p:txBody>
      </p:sp>
    </p:spTree>
    <p:extLst>
      <p:ext uri="{BB962C8B-B14F-4D97-AF65-F5344CB8AC3E}">
        <p14:creationId xmlns:p14="http://schemas.microsoft.com/office/powerpoint/2010/main" val="4051021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EB9D55-38C8-45B4-BB2D-4FDBBDB08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37E5ED-1C40-62B5-E623-54386028DB9C}"/>
              </a:ext>
            </a:extLst>
          </p:cNvPr>
          <p:cNvSpPr>
            <a:spLocks noGrp="1"/>
          </p:cNvSpPr>
          <p:nvPr>
            <p:ph idx="1"/>
          </p:nvPr>
        </p:nvSpPr>
        <p:spPr>
          <a:xfrm>
            <a:off x="1370013" y="4790049"/>
            <a:ext cx="9440862" cy="1018534"/>
          </a:xfrm>
          <a:effectLst/>
        </p:spPr>
        <p:txBody>
          <a:bodyPr vert="horz" lIns="91440" tIns="45720" rIns="91440" bIns="45720" rtlCol="0" anchor="t">
            <a:normAutofit/>
          </a:bodyPr>
          <a:lstStyle/>
          <a:p>
            <a:pPr marL="0" indent="0" algn="ctr">
              <a:buNone/>
            </a:pPr>
            <a:r>
              <a:rPr lang="en-US" sz="2400">
                <a:solidFill>
                  <a:schemeClr val="tx1"/>
                </a:solidFill>
              </a:rPr>
              <a:t>Any Questions?</a:t>
            </a:r>
          </a:p>
        </p:txBody>
      </p:sp>
      <p:sp useBgFill="1">
        <p:nvSpPr>
          <p:cNvPr id="10" name="Freeform: Shape 9">
            <a:extLst>
              <a:ext uri="{FF2B5EF4-FFF2-40B4-BE49-F238E27FC236}">
                <a16:creationId xmlns:a16="http://schemas.microsoft.com/office/drawing/2014/main" id="{B40DDA79-7866-468E-A33D-D8341D900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67080"/>
          </a:xfrm>
          <a:custGeom>
            <a:avLst/>
            <a:gdLst>
              <a:gd name="connsiteX0" fmla="*/ 0 w 12192000"/>
              <a:gd name="connsiteY0" fmla="*/ 0 h 4567080"/>
              <a:gd name="connsiteX1" fmla="*/ 12192000 w 12192000"/>
              <a:gd name="connsiteY1" fmla="*/ 0 h 4567080"/>
              <a:gd name="connsiteX2" fmla="*/ 12192000 w 12192000"/>
              <a:gd name="connsiteY2" fmla="*/ 4040874 h 4567080"/>
              <a:gd name="connsiteX3" fmla="*/ 11707453 w 12192000"/>
              <a:gd name="connsiteY3" fmla="*/ 4125902 h 4567080"/>
              <a:gd name="connsiteX4" fmla="*/ 6090444 w 12192000"/>
              <a:gd name="connsiteY4" fmla="*/ 4567080 h 4567080"/>
              <a:gd name="connsiteX5" fmla="*/ 473435 w 12192000"/>
              <a:gd name="connsiteY5" fmla="*/ 4125902 h 4567080"/>
              <a:gd name="connsiteX6" fmla="*/ 0 w 12192000"/>
              <a:gd name="connsiteY6" fmla="*/ 4042824 h 45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7080">
                <a:moveTo>
                  <a:pt x="0" y="0"/>
                </a:moveTo>
                <a:lnTo>
                  <a:pt x="12192000" y="0"/>
                </a:lnTo>
                <a:lnTo>
                  <a:pt x="12192000" y="4040874"/>
                </a:lnTo>
                <a:lnTo>
                  <a:pt x="11707453" y="4125902"/>
                </a:lnTo>
                <a:cubicBezTo>
                  <a:pt x="9955980" y="4411316"/>
                  <a:pt x="8064085" y="4567080"/>
                  <a:pt x="6090444" y="4567080"/>
                </a:cubicBezTo>
                <a:cubicBezTo>
                  <a:pt x="4116804" y="4567080"/>
                  <a:pt x="2224908" y="4411316"/>
                  <a:pt x="473435" y="4125902"/>
                </a:cubicBezTo>
                <a:lnTo>
                  <a:pt x="0" y="404282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151BF6-1A9C-5CFF-E8CD-1C08671B6693}"/>
              </a:ext>
            </a:extLst>
          </p:cNvPr>
          <p:cNvSpPr>
            <a:spLocks noGrp="1"/>
          </p:cNvSpPr>
          <p:nvPr>
            <p:ph type="title"/>
          </p:nvPr>
        </p:nvSpPr>
        <p:spPr>
          <a:xfrm>
            <a:off x="1370013" y="1251284"/>
            <a:ext cx="9440862" cy="2458545"/>
          </a:xfrm>
          <a:effectLst/>
        </p:spPr>
        <p:txBody>
          <a:bodyPr vert="horz" lIns="91440" tIns="45720" rIns="91440" bIns="45720" rtlCol="0" anchor="b">
            <a:normAutofit/>
          </a:bodyPr>
          <a:lstStyle/>
          <a:p>
            <a:r>
              <a:rPr lang="en-US" sz="6000"/>
              <a:t>Thank you!</a:t>
            </a:r>
          </a:p>
        </p:txBody>
      </p:sp>
    </p:spTree>
    <p:extLst>
      <p:ext uri="{BB962C8B-B14F-4D97-AF65-F5344CB8AC3E}">
        <p14:creationId xmlns:p14="http://schemas.microsoft.com/office/powerpoint/2010/main" val="73409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B7DB0-2FDA-D87A-2C3D-1D77B7F0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BFDD9-07CB-E726-E4BA-0806E2097ADE}"/>
              </a:ext>
            </a:extLst>
          </p:cNvPr>
          <p:cNvSpPr>
            <a:spLocks noGrp="1"/>
          </p:cNvSpPr>
          <p:nvPr>
            <p:ph type="title"/>
          </p:nvPr>
        </p:nvSpPr>
        <p:spPr>
          <a:xfrm>
            <a:off x="3102201" y="326225"/>
            <a:ext cx="5978072" cy="1481150"/>
          </a:xfrm>
        </p:spPr>
        <p:txBody>
          <a:bodyPr vert="horz" lIns="91440" tIns="45720" rIns="91440" bIns="45720" rtlCol="0">
            <a:normAutofit/>
          </a:bodyPr>
          <a:lstStyle/>
          <a:p>
            <a:r>
              <a:rPr lang="en-US" dirty="0"/>
              <a:t>Research Data Life Cycle</a:t>
            </a:r>
          </a:p>
        </p:txBody>
      </p:sp>
      <p:graphicFrame>
        <p:nvGraphicFramePr>
          <p:cNvPr id="7" name="Content Placeholder 6">
            <a:extLst>
              <a:ext uri="{FF2B5EF4-FFF2-40B4-BE49-F238E27FC236}">
                <a16:creationId xmlns:a16="http://schemas.microsoft.com/office/drawing/2014/main" id="{151614D7-99C3-7872-AD20-5B425B343394}"/>
              </a:ext>
            </a:extLst>
          </p:cNvPr>
          <p:cNvGraphicFramePr>
            <a:graphicFrameLocks noGrp="1"/>
          </p:cNvGraphicFramePr>
          <p:nvPr>
            <p:ph idx="1"/>
            <p:extLst>
              <p:ext uri="{D42A27DB-BD31-4B8C-83A1-F6EECF244321}">
                <p14:modId xmlns:p14="http://schemas.microsoft.com/office/powerpoint/2010/main" val="2238745560"/>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8305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AB635A9E-4C83-F722-9E07-521BBD1BDE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99C3D-0A46-D5A8-238C-6072D206CE47}"/>
              </a:ext>
            </a:extLst>
          </p:cNvPr>
          <p:cNvSpPr>
            <a:spLocks noGrp="1"/>
          </p:cNvSpPr>
          <p:nvPr>
            <p:ph type="title"/>
          </p:nvPr>
        </p:nvSpPr>
        <p:spPr>
          <a:xfrm>
            <a:off x="913795" y="609599"/>
            <a:ext cx="5978072" cy="1481150"/>
          </a:xfrm>
        </p:spPr>
        <p:txBody>
          <a:bodyPr vert="horz" lIns="91440" tIns="45720" rIns="91440" bIns="45720" rtlCol="0">
            <a:normAutofit/>
          </a:bodyPr>
          <a:lstStyle/>
          <a:p>
            <a:r>
              <a:rPr lang="en-US" dirty="0"/>
              <a:t>Why is RDM Important?</a:t>
            </a:r>
          </a:p>
        </p:txBody>
      </p:sp>
      <p:sp>
        <p:nvSpPr>
          <p:cNvPr id="4" name="Content Placeholder 3">
            <a:extLst>
              <a:ext uri="{FF2B5EF4-FFF2-40B4-BE49-F238E27FC236}">
                <a16:creationId xmlns:a16="http://schemas.microsoft.com/office/drawing/2014/main" id="{0F03AE23-1131-52E7-ADB5-DA61C603BD3E}"/>
              </a:ext>
            </a:extLst>
          </p:cNvPr>
          <p:cNvSpPr>
            <a:spLocks noGrp="1"/>
          </p:cNvSpPr>
          <p:nvPr>
            <p:ph idx="1"/>
          </p:nvPr>
        </p:nvSpPr>
        <p:spPr>
          <a:xfrm>
            <a:off x="913795" y="2279176"/>
            <a:ext cx="5978072" cy="3415672"/>
          </a:xfrm>
        </p:spPr>
        <p:txBody>
          <a:bodyPr anchor="ctr">
            <a:normAutofit/>
          </a:bodyPr>
          <a:lstStyle/>
          <a:p>
            <a:r>
              <a:rPr lang="en-US" dirty="0"/>
              <a:t>Required by funding agencies and institutions.</a:t>
            </a:r>
          </a:p>
          <a:p>
            <a:r>
              <a:rPr lang="en-US" dirty="0"/>
              <a:t>Prevents data loss and corruption.</a:t>
            </a:r>
          </a:p>
          <a:p>
            <a:r>
              <a:rPr lang="en-US" dirty="0"/>
              <a:t>Encourages collaboration and reproducibility.</a:t>
            </a:r>
          </a:p>
          <a:p>
            <a:r>
              <a:rPr lang="en-US" dirty="0"/>
              <a:t>Supports open science and data sharing.</a:t>
            </a:r>
          </a:p>
        </p:txBody>
      </p:sp>
      <p:pic>
        <p:nvPicPr>
          <p:cNvPr id="6" name="Picture 5" descr="Circular maze labyrinth">
            <a:extLst>
              <a:ext uri="{FF2B5EF4-FFF2-40B4-BE49-F238E27FC236}">
                <a16:creationId xmlns:a16="http://schemas.microsoft.com/office/drawing/2014/main" id="{31EB85AC-FE5E-5A29-6E96-EB0D21AD9325}"/>
              </a:ext>
            </a:extLst>
          </p:cNvPr>
          <p:cNvPicPr>
            <a:picLocks noChangeAspect="1"/>
          </p:cNvPicPr>
          <p:nvPr/>
        </p:nvPicPr>
        <p:blipFill>
          <a:blip r:embed="rId4">
            <a:extLst>
              <a:ext uri="{28A0092B-C50C-407E-A947-70E740481C1C}">
                <a14:useLocalDpi xmlns:a14="http://schemas.microsoft.com/office/drawing/2010/main" val="0"/>
              </a:ext>
            </a:extLst>
          </a:blip>
          <a:srcRect l="27785" r="27785"/>
          <a:stretch/>
        </p:blipFill>
        <p:spPr>
          <a:xfrm>
            <a:off x="7620351" y="10"/>
            <a:ext cx="4571649" cy="6857990"/>
          </a:xfrm>
          <a:prstGeom prst="rect">
            <a:avLst/>
          </a:prstGeom>
        </p:spPr>
      </p:pic>
      <p:pic>
        <p:nvPicPr>
          <p:cNvPr id="12" name="Picture 11">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1879797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50DA2E1D-C74E-F73C-58A1-345A8EDB8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2F065-277E-2281-FF59-F316265F3F8F}"/>
              </a:ext>
            </a:extLst>
          </p:cNvPr>
          <p:cNvSpPr>
            <a:spLocks noGrp="1"/>
          </p:cNvSpPr>
          <p:nvPr>
            <p:ph type="title"/>
          </p:nvPr>
        </p:nvSpPr>
        <p:spPr>
          <a:xfrm>
            <a:off x="913795" y="609600"/>
            <a:ext cx="10353762" cy="1257300"/>
          </a:xfrm>
        </p:spPr>
        <p:txBody>
          <a:bodyPr vert="horz" lIns="91440" tIns="45720" rIns="91440" bIns="45720" rtlCol="0">
            <a:normAutofit/>
          </a:bodyPr>
          <a:lstStyle/>
          <a:p>
            <a:r>
              <a:rPr lang="en-US" dirty="0"/>
              <a:t>Challenges of RDM</a:t>
            </a:r>
          </a:p>
        </p:txBody>
      </p:sp>
      <p:graphicFrame>
        <p:nvGraphicFramePr>
          <p:cNvPr id="6" name="Content Placeholder 3">
            <a:extLst>
              <a:ext uri="{FF2B5EF4-FFF2-40B4-BE49-F238E27FC236}">
                <a16:creationId xmlns:a16="http://schemas.microsoft.com/office/drawing/2014/main" id="{A0187091-72E1-3D4B-7284-622E451C9B4B}"/>
              </a:ext>
            </a:extLst>
          </p:cNvPr>
          <p:cNvGraphicFramePr>
            <a:graphicFrameLocks noGrp="1"/>
          </p:cNvGraphicFramePr>
          <p:nvPr>
            <p:ph idx="1"/>
            <p:extLst>
              <p:ext uri="{D42A27DB-BD31-4B8C-83A1-F6EECF244321}">
                <p14:modId xmlns:p14="http://schemas.microsoft.com/office/powerpoint/2010/main" val="3928775505"/>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269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53B7B485-B93E-211D-B482-0480514EBB9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3DD88-B2CF-7536-794A-FFA1326EE660}"/>
              </a:ext>
            </a:extLst>
          </p:cNvPr>
          <p:cNvSpPr>
            <a:spLocks noGrp="1"/>
          </p:cNvSpPr>
          <p:nvPr>
            <p:ph type="title"/>
          </p:nvPr>
        </p:nvSpPr>
        <p:spPr>
          <a:xfrm>
            <a:off x="5146160" y="609599"/>
            <a:ext cx="5978072" cy="1505804"/>
          </a:xfrm>
        </p:spPr>
        <p:txBody>
          <a:bodyPr vert="horz" lIns="91440" tIns="45720" rIns="91440" bIns="45720" rtlCol="0">
            <a:normAutofit/>
          </a:bodyPr>
          <a:lstStyle/>
          <a:p>
            <a:r>
              <a:rPr lang="en-US" dirty="0"/>
              <a:t>What is a Data Management Plan (DMP)?</a:t>
            </a:r>
          </a:p>
        </p:txBody>
      </p:sp>
      <p:pic>
        <p:nvPicPr>
          <p:cNvPr id="6" name="Picture 5" descr="Final jigsaw puzzle piece fitting to complete the puzzle">
            <a:extLst>
              <a:ext uri="{FF2B5EF4-FFF2-40B4-BE49-F238E27FC236}">
                <a16:creationId xmlns:a16="http://schemas.microsoft.com/office/drawing/2014/main" id="{FEC2DF4A-F532-66A8-FB5D-92B1AFD017B6}"/>
              </a:ext>
            </a:extLst>
          </p:cNvPr>
          <p:cNvPicPr>
            <a:picLocks noChangeAspect="1"/>
          </p:cNvPicPr>
          <p:nvPr/>
        </p:nvPicPr>
        <p:blipFill>
          <a:blip r:embed="rId4">
            <a:extLst>
              <a:ext uri="{28A0092B-C50C-407E-A947-70E740481C1C}">
                <a14:useLocalDpi xmlns:a14="http://schemas.microsoft.com/office/drawing/2010/main" val="0"/>
              </a:ext>
            </a:extLst>
          </a:blip>
          <a:srcRect l="50687" r="4816" b="-2"/>
          <a:stretch/>
        </p:blipFill>
        <p:spPr>
          <a:xfrm>
            <a:off x="-10649" y="1"/>
            <a:ext cx="4571649" cy="6858000"/>
          </a:xfrm>
          <a:prstGeom prst="rect">
            <a:avLst/>
          </a:prstGeom>
        </p:spPr>
      </p:pic>
      <p:pic>
        <p:nvPicPr>
          <p:cNvPr id="13" name="Picture 12">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4" name="Content Placeholder 3">
            <a:extLst>
              <a:ext uri="{FF2B5EF4-FFF2-40B4-BE49-F238E27FC236}">
                <a16:creationId xmlns:a16="http://schemas.microsoft.com/office/drawing/2014/main" id="{52620E77-6E9C-DE14-193D-52EF7F591E4D}"/>
              </a:ext>
            </a:extLst>
          </p:cNvPr>
          <p:cNvSpPr>
            <a:spLocks noGrp="1"/>
          </p:cNvSpPr>
          <p:nvPr>
            <p:ph idx="1"/>
          </p:nvPr>
        </p:nvSpPr>
        <p:spPr>
          <a:xfrm>
            <a:off x="5146160" y="2286000"/>
            <a:ext cx="5978072" cy="3477088"/>
          </a:xfrm>
        </p:spPr>
        <p:txBody>
          <a:bodyPr anchor="ctr">
            <a:normAutofit/>
          </a:bodyPr>
          <a:lstStyle/>
          <a:p>
            <a:r>
              <a:rPr lang="en-US" dirty="0"/>
              <a:t>A formal document which clearly states the strategies and to effectively manage your project’s data.</a:t>
            </a:r>
          </a:p>
          <a:p>
            <a:r>
              <a:rPr lang="en-US" dirty="0"/>
              <a:t>It includes details about how data will be shared and under what conditions, if any.</a:t>
            </a:r>
          </a:p>
          <a:p>
            <a:r>
              <a:rPr lang="en-US" dirty="0"/>
              <a:t>They’re a research data management best practice.</a:t>
            </a:r>
          </a:p>
        </p:txBody>
      </p:sp>
    </p:spTree>
    <p:extLst>
      <p:ext uri="{BB962C8B-B14F-4D97-AF65-F5344CB8AC3E}">
        <p14:creationId xmlns:p14="http://schemas.microsoft.com/office/powerpoint/2010/main" val="2730718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5108E668-12E7-D70C-4F14-871B734AE7D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C46C56-2A95-7453-0836-0BB2E6652AA5}"/>
              </a:ext>
            </a:extLst>
          </p:cNvPr>
          <p:cNvSpPr>
            <a:spLocks noGrp="1"/>
          </p:cNvSpPr>
          <p:nvPr>
            <p:ph type="title"/>
          </p:nvPr>
        </p:nvSpPr>
        <p:spPr>
          <a:xfrm>
            <a:off x="900506" y="1118808"/>
            <a:ext cx="4671467" cy="4747683"/>
          </a:xfrm>
        </p:spPr>
        <p:txBody>
          <a:bodyPr vert="horz" lIns="91440" tIns="45720" rIns="91440" bIns="45720" rtlCol="0" anchor="ctr">
            <a:normAutofit/>
          </a:bodyPr>
          <a:lstStyle/>
          <a:p>
            <a:pPr algn="l"/>
            <a:r>
              <a:rPr lang="en-US" sz="5000"/>
              <a:t>Role of the Digital Research Alliance of Canada in RDM</a:t>
            </a:r>
          </a:p>
        </p:txBody>
      </p:sp>
      <p:sp>
        <p:nvSpPr>
          <p:cNvPr id="4" name="Content Placeholder 3">
            <a:extLst>
              <a:ext uri="{FF2B5EF4-FFF2-40B4-BE49-F238E27FC236}">
                <a16:creationId xmlns:a16="http://schemas.microsoft.com/office/drawing/2014/main" id="{620E5A3F-5F63-F8F7-074E-99208CDB5760}"/>
              </a:ext>
            </a:extLst>
          </p:cNvPr>
          <p:cNvSpPr>
            <a:spLocks noGrp="1"/>
          </p:cNvSpPr>
          <p:nvPr>
            <p:ph idx="1"/>
          </p:nvPr>
        </p:nvSpPr>
        <p:spPr>
          <a:xfrm>
            <a:off x="6498769" y="1118809"/>
            <a:ext cx="5049763" cy="4747681"/>
          </a:xfrm>
          <a:effectLst/>
        </p:spPr>
        <p:txBody>
          <a:bodyPr anchor="ctr">
            <a:normAutofit/>
          </a:bodyPr>
          <a:lstStyle/>
          <a:p>
            <a:r>
              <a:rPr lang="en-US">
                <a:solidFill>
                  <a:schemeClr val="tx1"/>
                </a:solidFill>
              </a:rPr>
              <a:t>Provides national-scale infrastructure and guidance.</a:t>
            </a:r>
          </a:p>
          <a:p>
            <a:r>
              <a:rPr lang="en-US">
                <a:solidFill>
                  <a:schemeClr val="tx1"/>
                </a:solidFill>
              </a:rPr>
              <a:t>Supports researchers with tools, training, and best practices.</a:t>
            </a:r>
          </a:p>
          <a:p>
            <a:r>
              <a:rPr lang="en-US">
                <a:solidFill>
                  <a:schemeClr val="tx1"/>
                </a:solidFill>
              </a:rPr>
              <a:t>Helps institutions meet federal funding requirements for data management.</a:t>
            </a:r>
          </a:p>
        </p:txBody>
      </p:sp>
    </p:spTree>
    <p:extLst>
      <p:ext uri="{BB962C8B-B14F-4D97-AF65-F5344CB8AC3E}">
        <p14:creationId xmlns:p14="http://schemas.microsoft.com/office/powerpoint/2010/main" val="789888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335EE993-6681-F53B-EB0C-FEB224C1807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A7667A-C458-E808-B6E3-4E8937E3BDFE}"/>
              </a:ext>
            </a:extLst>
          </p:cNvPr>
          <p:cNvSpPr>
            <a:spLocks noGrp="1"/>
          </p:cNvSpPr>
          <p:nvPr>
            <p:ph type="title"/>
          </p:nvPr>
        </p:nvSpPr>
        <p:spPr>
          <a:xfrm>
            <a:off x="913795" y="609599"/>
            <a:ext cx="5978072" cy="1481150"/>
          </a:xfrm>
        </p:spPr>
        <p:txBody>
          <a:bodyPr vert="horz" lIns="91440" tIns="45720" rIns="91440" bIns="45720" rtlCol="0">
            <a:normAutofit/>
          </a:bodyPr>
          <a:lstStyle/>
          <a:p>
            <a:r>
              <a:rPr lang="en-US"/>
              <a:t>Key RDM Services Provided by the Alliance</a:t>
            </a:r>
            <a:endParaRPr lang="en-US" dirty="0"/>
          </a:p>
        </p:txBody>
      </p:sp>
      <p:sp>
        <p:nvSpPr>
          <p:cNvPr id="4" name="Content Placeholder 3">
            <a:extLst>
              <a:ext uri="{FF2B5EF4-FFF2-40B4-BE49-F238E27FC236}">
                <a16:creationId xmlns:a16="http://schemas.microsoft.com/office/drawing/2014/main" id="{A7039D1E-E505-39A1-B315-027558793810}"/>
              </a:ext>
            </a:extLst>
          </p:cNvPr>
          <p:cNvSpPr>
            <a:spLocks noGrp="1"/>
          </p:cNvSpPr>
          <p:nvPr>
            <p:ph idx="1"/>
          </p:nvPr>
        </p:nvSpPr>
        <p:spPr>
          <a:xfrm>
            <a:off x="913795" y="2279176"/>
            <a:ext cx="5978072" cy="3415672"/>
          </a:xfrm>
        </p:spPr>
        <p:txBody>
          <a:bodyPr anchor="ctr">
            <a:normAutofit/>
          </a:bodyPr>
          <a:lstStyle/>
          <a:p>
            <a:r>
              <a:rPr lang="en-US"/>
              <a:t>Provides national-scale infrastructure and guidance.</a:t>
            </a:r>
          </a:p>
          <a:p>
            <a:r>
              <a:rPr lang="en-US"/>
              <a:t>Supports researchers with tools, training, and best practices.</a:t>
            </a:r>
          </a:p>
          <a:p>
            <a:r>
              <a:rPr lang="en-US"/>
              <a:t>Helps institutions meet federal funding requirements for data management.</a:t>
            </a:r>
            <a:endParaRPr lang="en-US" dirty="0"/>
          </a:p>
        </p:txBody>
      </p:sp>
      <p:pic>
        <p:nvPicPr>
          <p:cNvPr id="5" name="Picture 4" descr="Person standing on arrow">
            <a:extLst>
              <a:ext uri="{FF2B5EF4-FFF2-40B4-BE49-F238E27FC236}">
                <a16:creationId xmlns:a16="http://schemas.microsoft.com/office/drawing/2014/main" id="{B9B15A5F-56DE-D230-B0C3-A852B6EFB623}"/>
              </a:ext>
            </a:extLst>
          </p:cNvPr>
          <p:cNvPicPr>
            <a:picLocks noChangeAspect="1"/>
          </p:cNvPicPr>
          <p:nvPr/>
        </p:nvPicPr>
        <p:blipFill>
          <a:blip r:embed="rId4">
            <a:extLst>
              <a:ext uri="{28A0092B-C50C-407E-A947-70E740481C1C}">
                <a14:useLocalDpi xmlns:a14="http://schemas.microsoft.com/office/drawing/2010/main" val="0"/>
              </a:ext>
            </a:extLst>
          </a:blip>
          <a:srcRect l="30913" r="24757"/>
          <a:stretch/>
        </p:blipFill>
        <p:spPr>
          <a:xfrm>
            <a:off x="7620351" y="10"/>
            <a:ext cx="4571649" cy="6857990"/>
          </a:xfrm>
          <a:prstGeom prst="rect">
            <a:avLst/>
          </a:prstGeom>
        </p:spPr>
      </p:pic>
      <p:pic>
        <p:nvPicPr>
          <p:cNvPr id="13" name="Picture 12">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178571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6F53FECC-2EE3-0066-27B3-9225B00EC191}"/>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108C0-549E-9CC6-9237-18632FF36C82}"/>
              </a:ext>
            </a:extLst>
          </p:cNvPr>
          <p:cNvSpPr>
            <a:spLocks noGrp="1"/>
          </p:cNvSpPr>
          <p:nvPr>
            <p:ph type="title"/>
          </p:nvPr>
        </p:nvSpPr>
        <p:spPr>
          <a:xfrm>
            <a:off x="5146160" y="609599"/>
            <a:ext cx="5978072" cy="1505804"/>
          </a:xfrm>
        </p:spPr>
        <p:txBody>
          <a:bodyPr vert="horz" lIns="91440" tIns="45720" rIns="91440" bIns="45720" rtlCol="0">
            <a:normAutofit/>
          </a:bodyPr>
          <a:lstStyle/>
          <a:p>
            <a:r>
              <a:rPr lang="en-US" dirty="0" err="1"/>
              <a:t>Lunaris</a:t>
            </a:r>
            <a:r>
              <a:rPr lang="en-US" dirty="0"/>
              <a:t> – Data Discovery Platform</a:t>
            </a:r>
          </a:p>
        </p:txBody>
      </p:sp>
      <p:pic>
        <p:nvPicPr>
          <p:cNvPr id="5" name="Picture 4" descr="Human brain nerve cells">
            <a:extLst>
              <a:ext uri="{FF2B5EF4-FFF2-40B4-BE49-F238E27FC236}">
                <a16:creationId xmlns:a16="http://schemas.microsoft.com/office/drawing/2014/main" id="{2F659888-C59D-4F13-F875-5DE1E9A6CA85}"/>
              </a:ext>
            </a:extLst>
          </p:cNvPr>
          <p:cNvPicPr>
            <a:picLocks noChangeAspect="1"/>
          </p:cNvPicPr>
          <p:nvPr/>
        </p:nvPicPr>
        <p:blipFill>
          <a:blip r:embed="rId4">
            <a:extLst>
              <a:ext uri="{BEBA8EAE-BF5A-486C-A8C5-ECC9F3942E4B}">
                <a14:imgProps xmlns:a14="http://schemas.microsoft.com/office/drawing/2010/main">
                  <a14:imgLayer r:embed="rId5">
                    <a14:imgEffect>
                      <a14:artisticGlowEdges trans="0" smoothness="2"/>
                    </a14:imgEffect>
                  </a14:imgLayer>
                </a14:imgProps>
              </a:ext>
              <a:ext uri="{28A0092B-C50C-407E-A947-70E740481C1C}">
                <a14:useLocalDpi xmlns:a14="http://schemas.microsoft.com/office/drawing/2010/main" val="0"/>
              </a:ext>
            </a:extLst>
          </a:blip>
          <a:srcRect l="9984" r="40020"/>
          <a:stretch/>
        </p:blipFill>
        <p:spPr>
          <a:xfrm>
            <a:off x="-10649" y="1"/>
            <a:ext cx="4571649" cy="6858000"/>
          </a:xfrm>
          <a:prstGeom prst="rect">
            <a:avLst/>
          </a:prstGeom>
        </p:spPr>
      </p:pic>
      <p:pic>
        <p:nvPicPr>
          <p:cNvPr id="30" name="Picture 29">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4" name="Content Placeholder 3">
            <a:extLst>
              <a:ext uri="{FF2B5EF4-FFF2-40B4-BE49-F238E27FC236}">
                <a16:creationId xmlns:a16="http://schemas.microsoft.com/office/drawing/2014/main" id="{49E85A65-292F-C9DE-5D8B-582367BBC40B}"/>
              </a:ext>
            </a:extLst>
          </p:cNvPr>
          <p:cNvSpPr>
            <a:spLocks noGrp="1"/>
          </p:cNvSpPr>
          <p:nvPr>
            <p:ph idx="1"/>
          </p:nvPr>
        </p:nvSpPr>
        <p:spPr>
          <a:xfrm>
            <a:off x="5146160" y="2286000"/>
            <a:ext cx="5978072" cy="3477088"/>
          </a:xfrm>
        </p:spPr>
        <p:txBody>
          <a:bodyPr anchor="ctr">
            <a:normAutofit/>
          </a:bodyPr>
          <a:lstStyle/>
          <a:p>
            <a:r>
              <a:rPr lang="en-US" dirty="0"/>
              <a:t>A metadata search tool that aggregates datasets from multiple sources.</a:t>
            </a:r>
          </a:p>
          <a:p>
            <a:r>
              <a:rPr lang="en-US" dirty="0"/>
              <a:t>Helps find and reuse existing research data.</a:t>
            </a:r>
          </a:p>
          <a:p>
            <a:r>
              <a:rPr lang="en-US" dirty="0"/>
              <a:t>Access at: </a:t>
            </a:r>
            <a:r>
              <a:rPr lang="en-US" dirty="0">
                <a:hlinkClick r:id="rId7"/>
              </a:rPr>
              <a:t>https://www.lunaris.ca</a:t>
            </a:r>
            <a:endParaRPr lang="en-US" dirty="0"/>
          </a:p>
        </p:txBody>
      </p:sp>
    </p:spTree>
    <p:extLst>
      <p:ext uri="{BB962C8B-B14F-4D97-AF65-F5344CB8AC3E}">
        <p14:creationId xmlns:p14="http://schemas.microsoft.com/office/powerpoint/2010/main" val="42536747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LightSeedLeftStep">
      <a:dk1>
        <a:srgbClr val="000000"/>
      </a:dk1>
      <a:lt1>
        <a:srgbClr val="FFFFFF"/>
      </a:lt1>
      <a:dk2>
        <a:srgbClr val="41242B"/>
      </a:dk2>
      <a:lt2>
        <a:srgbClr val="E2E4E8"/>
      </a:lt2>
      <a:accent1>
        <a:srgbClr val="B69D7A"/>
      </a:accent1>
      <a:accent2>
        <a:srgbClr val="BA897F"/>
      </a:accent2>
      <a:accent3>
        <a:srgbClr val="C4929E"/>
      </a:accent3>
      <a:accent4>
        <a:srgbClr val="BA7FA6"/>
      </a:accent4>
      <a:accent5>
        <a:srgbClr val="C193C5"/>
      </a:accent5>
      <a:accent6>
        <a:srgbClr val="9D7FBA"/>
      </a:accent6>
      <a:hlink>
        <a:srgbClr val="6582AC"/>
      </a:hlink>
      <a:folHlink>
        <a:srgbClr val="7F7F7F"/>
      </a:folHlink>
    </a:clrScheme>
    <a:fontScheme name="Slate">
      <a:maj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71AB3E5-E799-461E-8677-BCCEC4E3F49F}">
  <we:reference id="wa200005566" version="3.0.0.2" store="en-US" storeType="OMEX"/>
  <we:alternateReferences>
    <we:reference id="WA200005566" version="3.0.0.2"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1321</TotalTime>
  <Words>1644</Words>
  <Application>Microsoft Office PowerPoint</Application>
  <PresentationFormat>Widescreen</PresentationFormat>
  <Paragraphs>164</Paragraphs>
  <Slides>27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Arial</vt:lpstr>
      <vt:lpstr>Gill Sans MT</vt:lpstr>
      <vt:lpstr>Wingdings 2</vt:lpstr>
      <vt:lpstr>SlateVTI</vt:lpstr>
      <vt:lpstr>Research Data Management (RDM) Services by the Digital Research Alliance of Canada</vt:lpstr>
      <vt:lpstr>What is Research Data Management ?</vt:lpstr>
      <vt:lpstr>Research Data Life Cycle</vt:lpstr>
      <vt:lpstr>Why is RDM Important?</vt:lpstr>
      <vt:lpstr>Challenges of RDM</vt:lpstr>
      <vt:lpstr>What is a Data Management Plan (DMP)?</vt:lpstr>
      <vt:lpstr>Role of the Digital Research Alliance of Canada in RDM</vt:lpstr>
      <vt:lpstr>Key RDM Services Provided by the Alliance</vt:lpstr>
      <vt:lpstr>Lunaris – Data Discovery Platform</vt:lpstr>
      <vt:lpstr>Lunaris Demo</vt:lpstr>
      <vt:lpstr>Federated Research Data Repository (FRDR) – Store &amp; Share Data</vt:lpstr>
      <vt:lpstr>Federated Research Data Repository (FRDR) Demo</vt:lpstr>
      <vt:lpstr>DMP Assistant – Create a Data Management Plan</vt:lpstr>
      <vt:lpstr>DMP Assistant Demo</vt:lpstr>
      <vt:lpstr>Publications (Zenodo) – Open Access for Research Outputs</vt:lpstr>
      <vt:lpstr>Zenodo - Demo</vt:lpstr>
      <vt:lpstr>Learning &amp; Training – Develop RDM Skills</vt:lpstr>
      <vt:lpstr>Quiz!</vt:lpstr>
      <vt:lpstr>Question 1:  What is the main principle behind FAIRER data?</vt:lpstr>
      <vt:lpstr>Question 2:  What is the main goal of Research Data Management (RDM)?</vt:lpstr>
      <vt:lpstr>Question 3:  Which of the following RDM services helps researchers store and share large datasets?</vt:lpstr>
      <vt:lpstr>Question 4: What does Lunaris help researchers do?</vt:lpstr>
      <vt:lpstr>Question 5:  What is the purpose of DMP Assistant?</vt:lpstr>
      <vt:lpstr>Question 6:  Which platform provides open-access publication for research datasets, software, and reports?</vt:lpstr>
      <vt:lpstr>Question 7:  Which platform provides open-access publication for research datasets, software, and reports?</vt:lpstr>
      <vt:lpstr>Question 8:  A Data Management Plan is crucial for efficient Research Data Management.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Ajitesh Parihar</dc:creator>
  <cp:lastModifiedBy>Ajitesh Parihar</cp:lastModifiedBy>
  <cp:revision>1</cp:revision>
  <dcterms:created xsi:type="dcterms:W3CDTF">2025-01-24T00:07:26Z</dcterms:created>
  <dcterms:modified xsi:type="dcterms:W3CDTF">2025-02-20T14:51:15Z</dcterms:modified>
</cp:coreProperties>
</file>