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D01E5-3097-4E5A-9B70-4D53FE549DA4}" v="2" dt="2024-12-19T21:45:23.099"/>
    <p1510:client id="{A9952FE4-5377-C7E9-446B-654BE1157A25}" v="201" dt="2024-12-19T03:04:21.119"/>
    <p1510:client id="{C4464BA8-A433-4E83-85A2-9BB9A4B45A1A}" v="13" dt="2024-12-19T02:08:42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jitesh Parihar" userId="4a4ccccf9714ecbb" providerId="LiveId" clId="{C4464BA8-A433-4E83-85A2-9BB9A4B45A1A}"/>
    <pc:docChg chg="undo custSel addSld modSld">
      <pc:chgData name="Ajitesh Parihar" userId="4a4ccccf9714ecbb" providerId="LiveId" clId="{C4464BA8-A433-4E83-85A2-9BB9A4B45A1A}" dt="2024-12-19T02:08:42.268" v="521" actId="1076"/>
      <pc:docMkLst>
        <pc:docMk/>
      </pc:docMkLst>
      <pc:sldChg chg="addSp delSp modSp new mod setBg addAnim modAnim setClrOvrMap">
        <pc:chgData name="Ajitesh Parihar" userId="4a4ccccf9714ecbb" providerId="LiveId" clId="{C4464BA8-A433-4E83-85A2-9BB9A4B45A1A}" dt="2024-12-19T02:08:42.268" v="521" actId="1076"/>
        <pc:sldMkLst>
          <pc:docMk/>
          <pc:sldMk cId="2378805693" sldId="256"/>
        </pc:sldMkLst>
        <pc:spChg chg="mod or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2" creationId="{0F37FF1C-8A39-DDB5-D332-D06A3E9FA3C6}"/>
          </ac:spMkLst>
        </pc:spChg>
        <pc:spChg chg="del mod">
          <ac:chgData name="Ajitesh Parihar" userId="4a4ccccf9714ecbb" providerId="LiveId" clId="{C4464BA8-A433-4E83-85A2-9BB9A4B45A1A}" dt="2024-12-18T23:44:37.226" v="479" actId="478"/>
          <ac:spMkLst>
            <pc:docMk/>
            <pc:sldMk cId="2378805693" sldId="256"/>
            <ac:spMk id="3" creationId="{619579FC-1C1D-01AA-FB8C-2B6D81D4FE77}"/>
          </ac:spMkLst>
        </pc:spChg>
        <pc:spChg chg="add del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7" creationId="{22A397E7-BF60-45B2-84C7-B074B76C37A7}"/>
          </ac:spMkLst>
        </pc:spChg>
        <pc:spChg chg="add del">
          <ac:chgData name="Ajitesh Parihar" userId="4a4ccccf9714ecbb" providerId="LiveId" clId="{C4464BA8-A433-4E83-85A2-9BB9A4B45A1A}" dt="2024-12-18T23:44:32.602" v="477" actId="26606"/>
          <ac:spMkLst>
            <pc:docMk/>
            <pc:sldMk cId="2378805693" sldId="256"/>
            <ac:spMk id="10" creationId="{71B2258F-86CA-4D4D-8270-BC05FCDEBFB3}"/>
          </ac:spMkLst>
        </pc:spChg>
        <pc:spChg chg="add del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12" creationId="{890DEF05-784E-4B61-89E4-04C4ECF4E5A0}"/>
          </ac:spMkLst>
        </pc:spChg>
        <pc:spChg chg="ad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19" creationId="{489B7BFD-8F45-4093-AD9C-91B15B0503D9}"/>
          </ac:spMkLst>
        </pc:spChg>
        <pc:spChg chg="ad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21" creationId="{498F8FF6-43B4-494A-AF8F-123A4983EDF7}"/>
          </ac:spMkLst>
        </pc:spChg>
        <pc:spChg chg="ad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27" creationId="{76C5E6D3-976B-41A7-B008-5BB4ADF444D2}"/>
          </ac:spMkLst>
        </pc:spChg>
        <pc:spChg chg="ad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29" creationId="{5AFEC601-A132-47EE-B0C2-B38ACD9FCE6F}"/>
          </ac:spMkLst>
        </pc:spChg>
        <pc:spChg chg="ad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31" creationId="{279CAF82-0ECF-42BE-8F37-F71941E5D410}"/>
          </ac:spMkLst>
        </pc:spChg>
        <pc:spChg chg="ad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33" creationId="{2A8D3863-50D5-4235-9082-36776BF4F05F}"/>
          </ac:spMkLst>
        </pc:spChg>
        <pc:spChg chg="ad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42" creationId="{033BC44A-0661-43B4-9C14-FD5963C226AE}"/>
          </ac:spMkLst>
        </pc:spChg>
        <pc:spChg chg="add">
          <ac:chgData name="Ajitesh Parihar" userId="4a4ccccf9714ecbb" providerId="LiveId" clId="{C4464BA8-A433-4E83-85A2-9BB9A4B45A1A}" dt="2024-12-18T23:48:37.715" v="510" actId="26606"/>
          <ac:spMkLst>
            <pc:docMk/>
            <pc:sldMk cId="2378805693" sldId="256"/>
            <ac:spMk id="44" creationId="{E9306212-88FA-45BF-ABA3-1454AC42D900}"/>
          </ac:spMkLst>
        </pc:spChg>
        <pc:grpChg chg="add">
          <ac:chgData name="Ajitesh Parihar" userId="4a4ccccf9714ecbb" providerId="LiveId" clId="{C4464BA8-A433-4E83-85A2-9BB9A4B45A1A}" dt="2024-12-18T23:48:37.715" v="510" actId="26606"/>
          <ac:grpSpMkLst>
            <pc:docMk/>
            <pc:sldMk cId="2378805693" sldId="256"/>
            <ac:grpSpMk id="23" creationId="{33574554-84CF-4FF0-B1BF-553245CC652C}"/>
          </ac:grpSpMkLst>
        </pc:grpChg>
        <pc:grpChg chg="add">
          <ac:chgData name="Ajitesh Parihar" userId="4a4ccccf9714ecbb" providerId="LiveId" clId="{C4464BA8-A433-4E83-85A2-9BB9A4B45A1A}" dt="2024-12-18T23:48:37.715" v="510" actId="26606"/>
          <ac:grpSpMkLst>
            <pc:docMk/>
            <pc:sldMk cId="2378805693" sldId="256"/>
            <ac:grpSpMk id="35" creationId="{FB9739EB-7F66-433D-841F-AB3CD18700B7}"/>
          </ac:grpSpMkLst>
        </pc:grpChg>
        <pc:picChg chg="add del mod ord">
          <ac:chgData name="Ajitesh Parihar" userId="4a4ccccf9714ecbb" providerId="LiveId" clId="{C4464BA8-A433-4E83-85A2-9BB9A4B45A1A}" dt="2024-12-18T23:48:37.715" v="510" actId="26606"/>
          <ac:picMkLst>
            <pc:docMk/>
            <pc:sldMk cId="2378805693" sldId="256"/>
            <ac:picMk id="5" creationId="{ED4A2FA5-FCA5-CB71-AE26-A13E35108987}"/>
          </ac:picMkLst>
        </pc:picChg>
        <pc:picChg chg="add mod">
          <ac:chgData name="Ajitesh Parihar" userId="4a4ccccf9714ecbb" providerId="LiveId" clId="{C4464BA8-A433-4E83-85A2-9BB9A4B45A1A}" dt="2024-12-19T02:08:42.268" v="521" actId="1076"/>
          <ac:picMkLst>
            <pc:docMk/>
            <pc:sldMk cId="2378805693" sldId="256"/>
            <ac:picMk id="6" creationId="{5E90A1FC-F1C9-F1CB-6D93-577613D4903E}"/>
          </ac:picMkLst>
        </pc:picChg>
        <pc:picChg chg="add">
          <ac:chgData name="Ajitesh Parihar" userId="4a4ccccf9714ecbb" providerId="LiveId" clId="{C4464BA8-A433-4E83-85A2-9BB9A4B45A1A}" dt="2024-12-19T02:05:10.492" v="515"/>
          <ac:picMkLst>
            <pc:docMk/>
            <pc:sldMk cId="2378805693" sldId="256"/>
            <ac:picMk id="1026" creationId="{3F246E15-981E-1831-A70B-8E8810F23925}"/>
          </ac:picMkLst>
        </pc:picChg>
        <pc:cxnChg chg="add del">
          <ac:chgData name="Ajitesh Parihar" userId="4a4ccccf9714ecbb" providerId="LiveId" clId="{C4464BA8-A433-4E83-85A2-9BB9A4B45A1A}" dt="2024-12-18T23:48:37.715" v="510" actId="26606"/>
          <ac:cxnSpMkLst>
            <pc:docMk/>
            <pc:sldMk cId="2378805693" sldId="256"/>
            <ac:cxnSpMk id="14" creationId="{C41BAEC7-F7B0-4224-8B18-8F74B7D87F0B}"/>
          </ac:cxnSpMkLst>
        </pc:cxnChg>
      </pc:sldChg>
      <pc:sldChg chg="addSp modSp new mod setBg">
        <pc:chgData name="Ajitesh Parihar" userId="4a4ccccf9714ecbb" providerId="LiveId" clId="{C4464BA8-A433-4E83-85A2-9BB9A4B45A1A}" dt="2024-12-18T23:45:29.478" v="482" actId="26606"/>
        <pc:sldMkLst>
          <pc:docMk/>
          <pc:sldMk cId="135204743" sldId="257"/>
        </pc:sldMkLst>
        <pc:spChg chg="mod">
          <ac:chgData name="Ajitesh Parihar" userId="4a4ccccf9714ecbb" providerId="LiveId" clId="{C4464BA8-A433-4E83-85A2-9BB9A4B45A1A}" dt="2024-12-18T23:45:29.478" v="482" actId="26606"/>
          <ac:spMkLst>
            <pc:docMk/>
            <pc:sldMk cId="135204743" sldId="257"/>
            <ac:spMk id="2" creationId="{84FEBC65-65D6-5C08-07DB-50CB8443B4C0}"/>
          </ac:spMkLst>
        </pc:spChg>
        <pc:spChg chg="mod">
          <ac:chgData name="Ajitesh Parihar" userId="4a4ccccf9714ecbb" providerId="LiveId" clId="{C4464BA8-A433-4E83-85A2-9BB9A4B45A1A}" dt="2024-12-18T23:45:29.478" v="482" actId="26606"/>
          <ac:spMkLst>
            <pc:docMk/>
            <pc:sldMk cId="135204743" sldId="257"/>
            <ac:spMk id="3" creationId="{3601D6BE-54E1-26C6-42F4-64F61CF57F93}"/>
          </ac:spMkLst>
        </pc:spChg>
        <pc:spChg chg="add">
          <ac:chgData name="Ajitesh Parihar" userId="4a4ccccf9714ecbb" providerId="LiveId" clId="{C4464BA8-A433-4E83-85A2-9BB9A4B45A1A}" dt="2024-12-18T23:45:29.478" v="482" actId="26606"/>
          <ac:spMkLst>
            <pc:docMk/>
            <pc:sldMk cId="135204743" sldId="257"/>
            <ac:spMk id="8" creationId="{A7AE9375-4664-4DB2-922D-2782A6E439AC}"/>
          </ac:spMkLst>
        </pc:spChg>
        <pc:spChg chg="add">
          <ac:chgData name="Ajitesh Parihar" userId="4a4ccccf9714ecbb" providerId="LiveId" clId="{C4464BA8-A433-4E83-85A2-9BB9A4B45A1A}" dt="2024-12-18T23:45:29.478" v="482" actId="26606"/>
          <ac:spMkLst>
            <pc:docMk/>
            <pc:sldMk cId="135204743" sldId="257"/>
            <ac:spMk id="12" creationId="{9DD005C1-8C51-42D6-9BEE-B9B83849743D}"/>
          </ac:spMkLst>
        </pc:spChg>
        <pc:cxnChg chg="add">
          <ac:chgData name="Ajitesh Parihar" userId="4a4ccccf9714ecbb" providerId="LiveId" clId="{C4464BA8-A433-4E83-85A2-9BB9A4B45A1A}" dt="2024-12-18T23:45:29.478" v="482" actId="26606"/>
          <ac:cxnSpMkLst>
            <pc:docMk/>
            <pc:sldMk cId="135204743" sldId="257"/>
            <ac:cxnSpMk id="10" creationId="{EE504C98-6397-41C1-A8D8-2D9C4ED307E0}"/>
          </ac:cxnSpMkLst>
        </pc:cxnChg>
      </pc:sldChg>
      <pc:sldChg chg="addSp modSp new mod setBg">
        <pc:chgData name="Ajitesh Parihar" userId="4a4ccccf9714ecbb" providerId="LiveId" clId="{C4464BA8-A433-4E83-85A2-9BB9A4B45A1A}" dt="2024-12-18T23:45:57.654" v="483" actId="26606"/>
        <pc:sldMkLst>
          <pc:docMk/>
          <pc:sldMk cId="2203563796" sldId="258"/>
        </pc:sldMkLst>
        <pc:spChg chg="mod">
          <ac:chgData name="Ajitesh Parihar" userId="4a4ccccf9714ecbb" providerId="LiveId" clId="{C4464BA8-A433-4E83-85A2-9BB9A4B45A1A}" dt="2024-12-18T23:45:57.654" v="483" actId="26606"/>
          <ac:spMkLst>
            <pc:docMk/>
            <pc:sldMk cId="2203563796" sldId="258"/>
            <ac:spMk id="2" creationId="{3FDD00C6-0E18-35DD-E3F9-BA288820D942}"/>
          </ac:spMkLst>
        </pc:spChg>
        <pc:spChg chg="mod">
          <ac:chgData name="Ajitesh Parihar" userId="4a4ccccf9714ecbb" providerId="LiveId" clId="{C4464BA8-A433-4E83-85A2-9BB9A4B45A1A}" dt="2024-12-18T23:45:57.654" v="483" actId="26606"/>
          <ac:spMkLst>
            <pc:docMk/>
            <pc:sldMk cId="2203563796" sldId="258"/>
            <ac:spMk id="3" creationId="{D6CE2447-0250-19EE-5AE1-1DDAE4A09F60}"/>
          </ac:spMkLst>
        </pc:spChg>
        <pc:spChg chg="add">
          <ac:chgData name="Ajitesh Parihar" userId="4a4ccccf9714ecbb" providerId="LiveId" clId="{C4464BA8-A433-4E83-85A2-9BB9A4B45A1A}" dt="2024-12-18T23:45:57.654" v="483" actId="26606"/>
          <ac:spMkLst>
            <pc:docMk/>
            <pc:sldMk cId="2203563796" sldId="258"/>
            <ac:spMk id="8" creationId="{5A0118C5-4F8D-4CF4-BADD-53FEACC6C42A}"/>
          </ac:spMkLst>
        </pc:spChg>
        <pc:spChg chg="add">
          <ac:chgData name="Ajitesh Parihar" userId="4a4ccccf9714ecbb" providerId="LiveId" clId="{C4464BA8-A433-4E83-85A2-9BB9A4B45A1A}" dt="2024-12-18T23:45:57.654" v="483" actId="26606"/>
          <ac:spMkLst>
            <pc:docMk/>
            <pc:sldMk cId="2203563796" sldId="258"/>
            <ac:spMk id="10" creationId="{A99050EE-26AF-4253-BD50-F0FCD965A8F6}"/>
          </ac:spMkLst>
        </pc:spChg>
        <pc:spChg chg="add">
          <ac:chgData name="Ajitesh Parihar" userId="4a4ccccf9714ecbb" providerId="LiveId" clId="{C4464BA8-A433-4E83-85A2-9BB9A4B45A1A}" dt="2024-12-18T23:45:57.654" v="483" actId="26606"/>
          <ac:spMkLst>
            <pc:docMk/>
            <pc:sldMk cId="2203563796" sldId="258"/>
            <ac:spMk id="16" creationId="{D0C78466-EB6E-45A0-99A6-A00789ACD90A}"/>
          </ac:spMkLst>
        </pc:spChg>
        <pc:spChg chg="add">
          <ac:chgData name="Ajitesh Parihar" userId="4a4ccccf9714ecbb" providerId="LiveId" clId="{C4464BA8-A433-4E83-85A2-9BB9A4B45A1A}" dt="2024-12-18T23:45:57.654" v="483" actId="26606"/>
          <ac:spMkLst>
            <pc:docMk/>
            <pc:sldMk cId="2203563796" sldId="258"/>
            <ac:spMk id="18" creationId="{E99F76E4-5DFD-4DBE-B042-66FBCD1182C9}"/>
          </ac:spMkLst>
        </pc:spChg>
        <pc:grpChg chg="add">
          <ac:chgData name="Ajitesh Parihar" userId="4a4ccccf9714ecbb" providerId="LiveId" clId="{C4464BA8-A433-4E83-85A2-9BB9A4B45A1A}" dt="2024-12-18T23:45:57.654" v="483" actId="26606"/>
          <ac:grpSpMkLst>
            <pc:docMk/>
            <pc:sldMk cId="2203563796" sldId="258"/>
            <ac:grpSpMk id="12" creationId="{00E015F5-1A99-4E40-BC3D-7707802996B5}"/>
          </ac:grpSpMkLst>
        </pc:grpChg>
        <pc:grpChg chg="add">
          <ac:chgData name="Ajitesh Parihar" userId="4a4ccccf9714ecbb" providerId="LiveId" clId="{C4464BA8-A433-4E83-85A2-9BB9A4B45A1A}" dt="2024-12-18T23:45:57.654" v="483" actId="26606"/>
          <ac:grpSpMkLst>
            <pc:docMk/>
            <pc:sldMk cId="2203563796" sldId="258"/>
            <ac:grpSpMk id="20" creationId="{5468B3A9-705E-43C3-A742-0619B0D8F2EE}"/>
          </ac:grpSpMkLst>
        </pc:grpChg>
        <pc:grpChg chg="add">
          <ac:chgData name="Ajitesh Parihar" userId="4a4ccccf9714ecbb" providerId="LiveId" clId="{C4464BA8-A433-4E83-85A2-9BB9A4B45A1A}" dt="2024-12-18T23:45:57.654" v="483" actId="26606"/>
          <ac:grpSpMkLst>
            <pc:docMk/>
            <pc:sldMk cId="2203563796" sldId="258"/>
            <ac:grpSpMk id="191" creationId="{773717CC-ECEE-4ABF-BA61-C59F46801775}"/>
          </ac:grpSpMkLst>
        </pc:grpChg>
      </pc:sldChg>
      <pc:sldChg chg="addSp delSp modSp new mod setBg addAnim">
        <pc:chgData name="Ajitesh Parihar" userId="4a4ccccf9714ecbb" providerId="LiveId" clId="{C4464BA8-A433-4E83-85A2-9BB9A4B45A1A}" dt="2024-12-18T23:46:19.787" v="485"/>
        <pc:sldMkLst>
          <pc:docMk/>
          <pc:sldMk cId="4184513673" sldId="259"/>
        </pc:sldMkLst>
        <pc:spChg chg="mo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2" creationId="{7D71A79E-011D-0FCC-BE40-46B3016391D7}"/>
          </ac:spMkLst>
        </pc:spChg>
        <pc:spChg chg="del">
          <ac:chgData name="Ajitesh Parihar" userId="4a4ccccf9714ecbb" providerId="LiveId" clId="{C4464BA8-A433-4E83-85A2-9BB9A4B45A1A}" dt="2024-12-18T23:25:56.643" v="110" actId="478"/>
          <ac:spMkLst>
            <pc:docMk/>
            <pc:sldMk cId="4184513673" sldId="259"/>
            <ac:spMk id="3" creationId="{8F655274-B66D-AB65-0C6B-C3A60CF23F58}"/>
          </ac:spMkLst>
        </pc:spChg>
        <pc:spChg chg="ad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12" creationId="{489B7BFD-8F45-4093-AD9C-91B15B0503D9}"/>
          </ac:spMkLst>
        </pc:spChg>
        <pc:spChg chg="ad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18" creationId="{498F8FF6-43B4-494A-AF8F-123A4983EDF7}"/>
          </ac:spMkLst>
        </pc:spChg>
        <pc:spChg chg="ad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20" creationId="{CF85B11F-FA15-48B8-BF04-463A37544E09}"/>
          </ac:spMkLst>
        </pc:spChg>
        <pc:spChg chg="ad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22" creationId="{5AFEC601-A132-47EE-B0C2-B38ACD9FCE6F}"/>
          </ac:spMkLst>
        </pc:spChg>
        <pc:spChg chg="ad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24" creationId="{279CAF82-0ECF-42BE-8F37-F71941E5D410}"/>
          </ac:spMkLst>
        </pc:spChg>
        <pc:spChg chg="ad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26" creationId="{BB90F3FC-186F-4608-93AA-7EE24F682E21}"/>
          </ac:spMkLst>
        </pc:spChg>
        <pc:spChg chg="ad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35" creationId="{033BC44A-0661-43B4-9C14-FD5963C226AE}"/>
          </ac:spMkLst>
        </pc:spChg>
        <pc:spChg chg="add">
          <ac:chgData name="Ajitesh Parihar" userId="4a4ccccf9714ecbb" providerId="LiveId" clId="{C4464BA8-A433-4E83-85A2-9BB9A4B45A1A}" dt="2024-12-18T23:46:19.786" v="484" actId="26606"/>
          <ac:spMkLst>
            <pc:docMk/>
            <pc:sldMk cId="4184513673" sldId="259"/>
            <ac:spMk id="37" creationId="{13811CB9-0334-4316-8B54-711C0F3BE693}"/>
          </ac:spMkLst>
        </pc:spChg>
        <pc:grpChg chg="add">
          <ac:chgData name="Ajitesh Parihar" userId="4a4ccccf9714ecbb" providerId="LiveId" clId="{C4464BA8-A433-4E83-85A2-9BB9A4B45A1A}" dt="2024-12-18T23:46:19.786" v="484" actId="26606"/>
          <ac:grpSpMkLst>
            <pc:docMk/>
            <pc:sldMk cId="4184513673" sldId="259"/>
            <ac:grpSpMk id="14" creationId="{F95919CA-4568-4F54-A2C0-2B54BD78A3B8}"/>
          </ac:grpSpMkLst>
        </pc:grpChg>
        <pc:grpChg chg="add">
          <ac:chgData name="Ajitesh Parihar" userId="4a4ccccf9714ecbb" providerId="LiveId" clId="{C4464BA8-A433-4E83-85A2-9BB9A4B45A1A}" dt="2024-12-18T23:46:19.786" v="484" actId="26606"/>
          <ac:grpSpMkLst>
            <pc:docMk/>
            <pc:sldMk cId="4184513673" sldId="259"/>
            <ac:grpSpMk id="28" creationId="{FB9739EB-7F66-433D-841F-AB3CD18700B7}"/>
          </ac:grpSpMkLst>
        </pc:grpChg>
        <pc:picChg chg="add mod">
          <ac:chgData name="Ajitesh Parihar" userId="4a4ccccf9714ecbb" providerId="LiveId" clId="{C4464BA8-A433-4E83-85A2-9BB9A4B45A1A}" dt="2024-12-18T23:46:19.786" v="484" actId="26606"/>
          <ac:picMkLst>
            <pc:docMk/>
            <pc:sldMk cId="4184513673" sldId="259"/>
            <ac:picMk id="5" creationId="{70450B2F-02A3-6FE0-E8E8-F4A81FDC03D6}"/>
          </ac:picMkLst>
        </pc:picChg>
        <pc:picChg chg="add mod">
          <ac:chgData name="Ajitesh Parihar" userId="4a4ccccf9714ecbb" providerId="LiveId" clId="{C4464BA8-A433-4E83-85A2-9BB9A4B45A1A}" dt="2024-12-18T23:46:19.786" v="484" actId="26606"/>
          <ac:picMkLst>
            <pc:docMk/>
            <pc:sldMk cId="4184513673" sldId="259"/>
            <ac:picMk id="7" creationId="{CA4DCD3E-ED79-E102-87AA-67F6EEBD9DB4}"/>
          </ac:picMkLst>
        </pc:picChg>
      </pc:sldChg>
      <pc:sldChg chg="addSp delSp modSp new mod setBg">
        <pc:chgData name="Ajitesh Parihar" userId="4a4ccccf9714ecbb" providerId="LiveId" clId="{C4464BA8-A433-4E83-85A2-9BB9A4B45A1A}" dt="2024-12-18T23:46:35.148" v="486" actId="26606"/>
        <pc:sldMkLst>
          <pc:docMk/>
          <pc:sldMk cId="4096940819" sldId="260"/>
        </pc:sldMkLst>
        <pc:spChg chg="mod">
          <ac:chgData name="Ajitesh Parihar" userId="4a4ccccf9714ecbb" providerId="LiveId" clId="{C4464BA8-A433-4E83-85A2-9BB9A4B45A1A}" dt="2024-12-18T23:46:35.148" v="486" actId="26606"/>
          <ac:spMkLst>
            <pc:docMk/>
            <pc:sldMk cId="4096940819" sldId="260"/>
            <ac:spMk id="2" creationId="{48B4D1B4-F052-7E2D-87A5-953DA207AA27}"/>
          </ac:spMkLst>
        </pc:spChg>
        <pc:spChg chg="del">
          <ac:chgData name="Ajitesh Parihar" userId="4a4ccccf9714ecbb" providerId="LiveId" clId="{C4464BA8-A433-4E83-85A2-9BB9A4B45A1A}" dt="2024-12-18T23:28:20.674" v="128" actId="478"/>
          <ac:spMkLst>
            <pc:docMk/>
            <pc:sldMk cId="4096940819" sldId="260"/>
            <ac:spMk id="3" creationId="{3FCEF775-634F-9BB4-3EE3-CEF65B543839}"/>
          </ac:spMkLst>
        </pc:spChg>
        <pc:spChg chg="add">
          <ac:chgData name="Ajitesh Parihar" userId="4a4ccccf9714ecbb" providerId="LiveId" clId="{C4464BA8-A433-4E83-85A2-9BB9A4B45A1A}" dt="2024-12-18T23:46:35.148" v="486" actId="26606"/>
          <ac:spMkLst>
            <pc:docMk/>
            <pc:sldMk cId="4096940819" sldId="260"/>
            <ac:spMk id="10" creationId="{3A397E3E-B90C-4D82-BAAA-36F7AC6A4565}"/>
          </ac:spMkLst>
        </pc:spChg>
        <pc:spChg chg="add">
          <ac:chgData name="Ajitesh Parihar" userId="4a4ccccf9714ecbb" providerId="LiveId" clId="{C4464BA8-A433-4E83-85A2-9BB9A4B45A1A}" dt="2024-12-18T23:46:35.148" v="486" actId="26606"/>
          <ac:spMkLst>
            <pc:docMk/>
            <pc:sldMk cId="4096940819" sldId="260"/>
            <ac:spMk id="24" creationId="{90A7F83A-9728-4030-8E45-9ECF1ABCCC12}"/>
          </ac:spMkLst>
        </pc:spChg>
        <pc:spChg chg="add">
          <ac:chgData name="Ajitesh Parihar" userId="4a4ccccf9714ecbb" providerId="LiveId" clId="{C4464BA8-A433-4E83-85A2-9BB9A4B45A1A}" dt="2024-12-18T23:46:35.148" v="486" actId="26606"/>
          <ac:spMkLst>
            <pc:docMk/>
            <pc:sldMk cId="4096940819" sldId="260"/>
            <ac:spMk id="26" creationId="{A2B5CBEA-F125-49B6-8335-227C325B112B}"/>
          </ac:spMkLst>
        </pc:spChg>
        <pc:spChg chg="add">
          <ac:chgData name="Ajitesh Parihar" userId="4a4ccccf9714ecbb" providerId="LiveId" clId="{C4464BA8-A433-4E83-85A2-9BB9A4B45A1A}" dt="2024-12-18T23:46:35.148" v="486" actId="26606"/>
          <ac:spMkLst>
            <pc:docMk/>
            <pc:sldMk cId="4096940819" sldId="260"/>
            <ac:spMk id="28" creationId="{FEA9761C-7BB2-45E5-A5DB-A0B35362454A}"/>
          </ac:spMkLst>
        </pc:spChg>
        <pc:spChg chg="add">
          <ac:chgData name="Ajitesh Parihar" userId="4a4ccccf9714ecbb" providerId="LiveId" clId="{C4464BA8-A433-4E83-85A2-9BB9A4B45A1A}" dt="2024-12-18T23:46:35.148" v="486" actId="26606"/>
          <ac:spMkLst>
            <pc:docMk/>
            <pc:sldMk cId="4096940819" sldId="260"/>
            <ac:spMk id="30" creationId="{4D1A5E71-B6B6-486A-8CDC-C7ABD9B903F6}"/>
          </ac:spMkLst>
        </pc:spChg>
        <pc:spChg chg="add">
          <ac:chgData name="Ajitesh Parihar" userId="4a4ccccf9714ecbb" providerId="LiveId" clId="{C4464BA8-A433-4E83-85A2-9BB9A4B45A1A}" dt="2024-12-18T23:46:35.148" v="486" actId="26606"/>
          <ac:spMkLst>
            <pc:docMk/>
            <pc:sldMk cId="4096940819" sldId="260"/>
            <ac:spMk id="32" creationId="{8E44D629-6B8E-4D88-A77E-149C0ED03498}"/>
          </ac:spMkLst>
        </pc:spChg>
        <pc:grpChg chg="add">
          <ac:chgData name="Ajitesh Parihar" userId="4a4ccccf9714ecbb" providerId="LiveId" clId="{C4464BA8-A433-4E83-85A2-9BB9A4B45A1A}" dt="2024-12-18T23:46:35.148" v="486" actId="26606"/>
          <ac:grpSpMkLst>
            <pc:docMk/>
            <pc:sldMk cId="4096940819" sldId="260"/>
            <ac:grpSpMk id="12" creationId="{0F0C2E5D-B08F-4A99-9D15-59D33148FE02}"/>
          </ac:grpSpMkLst>
        </pc:grpChg>
        <pc:grpChg chg="add">
          <ac:chgData name="Ajitesh Parihar" userId="4a4ccccf9714ecbb" providerId="LiveId" clId="{C4464BA8-A433-4E83-85A2-9BB9A4B45A1A}" dt="2024-12-18T23:46:35.148" v="486" actId="26606"/>
          <ac:grpSpMkLst>
            <pc:docMk/>
            <pc:sldMk cId="4096940819" sldId="260"/>
            <ac:grpSpMk id="20" creationId="{5499343D-E927-41D0-B997-E44A300C68D8}"/>
          </ac:grpSpMkLst>
        </pc:grpChg>
        <pc:grpChg chg="add">
          <ac:chgData name="Ajitesh Parihar" userId="4a4ccccf9714ecbb" providerId="LiveId" clId="{C4464BA8-A433-4E83-85A2-9BB9A4B45A1A}" dt="2024-12-18T23:46:35.148" v="486" actId="26606"/>
          <ac:grpSpMkLst>
            <pc:docMk/>
            <pc:sldMk cId="4096940819" sldId="260"/>
            <ac:grpSpMk id="34" creationId="{FB9739EB-7F66-433D-841F-AB3CD18700B7}"/>
          </ac:grpSpMkLst>
        </pc:grpChg>
        <pc:grpChg chg="add">
          <ac:chgData name="Ajitesh Parihar" userId="4a4ccccf9714ecbb" providerId="LiveId" clId="{C4464BA8-A433-4E83-85A2-9BB9A4B45A1A}" dt="2024-12-18T23:46:35.148" v="486" actId="26606"/>
          <ac:grpSpMkLst>
            <pc:docMk/>
            <pc:sldMk cId="4096940819" sldId="260"/>
            <ac:grpSpMk id="41" creationId="{8B6BCBAB-41A5-4D6D-8C9B-55E3AA6FCC21}"/>
          </ac:grpSpMkLst>
        </pc:grpChg>
        <pc:picChg chg="add mod">
          <ac:chgData name="Ajitesh Parihar" userId="4a4ccccf9714ecbb" providerId="LiveId" clId="{C4464BA8-A433-4E83-85A2-9BB9A4B45A1A}" dt="2024-12-18T23:46:35.148" v="486" actId="26606"/>
          <ac:picMkLst>
            <pc:docMk/>
            <pc:sldMk cId="4096940819" sldId="260"/>
            <ac:picMk id="5" creationId="{04A9D269-E9E3-4CCA-C0FF-339C2E1F887D}"/>
          </ac:picMkLst>
        </pc:picChg>
      </pc:sldChg>
      <pc:sldChg chg="addSp delSp modSp new mod setBg">
        <pc:chgData name="Ajitesh Parihar" userId="4a4ccccf9714ecbb" providerId="LiveId" clId="{C4464BA8-A433-4E83-85A2-9BB9A4B45A1A}" dt="2024-12-18T23:46:52.493" v="487" actId="26606"/>
        <pc:sldMkLst>
          <pc:docMk/>
          <pc:sldMk cId="4003095285" sldId="261"/>
        </pc:sldMkLst>
        <pc:spChg chg="mod">
          <ac:chgData name="Ajitesh Parihar" userId="4a4ccccf9714ecbb" providerId="LiveId" clId="{C4464BA8-A433-4E83-85A2-9BB9A4B45A1A}" dt="2024-12-18T23:46:52.493" v="487" actId="26606"/>
          <ac:spMkLst>
            <pc:docMk/>
            <pc:sldMk cId="4003095285" sldId="261"/>
            <ac:spMk id="2" creationId="{2A139F15-49A5-6575-D283-27D4B03A3509}"/>
          </ac:spMkLst>
        </pc:spChg>
        <pc:spChg chg="del">
          <ac:chgData name="Ajitesh Parihar" userId="4a4ccccf9714ecbb" providerId="LiveId" clId="{C4464BA8-A433-4E83-85A2-9BB9A4B45A1A}" dt="2024-12-18T23:32:39.436" v="138" actId="478"/>
          <ac:spMkLst>
            <pc:docMk/>
            <pc:sldMk cId="4003095285" sldId="261"/>
            <ac:spMk id="3" creationId="{56B63CD6-67D9-0541-B295-48B4EED6DADA}"/>
          </ac:spMkLst>
        </pc:spChg>
        <pc:spChg chg="add">
          <ac:chgData name="Ajitesh Parihar" userId="4a4ccccf9714ecbb" providerId="LiveId" clId="{C4464BA8-A433-4E83-85A2-9BB9A4B45A1A}" dt="2024-12-18T23:46:52.493" v="487" actId="26606"/>
          <ac:spMkLst>
            <pc:docMk/>
            <pc:sldMk cId="4003095285" sldId="261"/>
            <ac:spMk id="12" creationId="{489B7BFD-8F45-4093-AD9C-91B15B0503D9}"/>
          </ac:spMkLst>
        </pc:spChg>
        <pc:spChg chg="add">
          <ac:chgData name="Ajitesh Parihar" userId="4a4ccccf9714ecbb" providerId="LiveId" clId="{C4464BA8-A433-4E83-85A2-9BB9A4B45A1A}" dt="2024-12-18T23:46:52.493" v="487" actId="26606"/>
          <ac:spMkLst>
            <pc:docMk/>
            <pc:sldMk cId="4003095285" sldId="261"/>
            <ac:spMk id="22" creationId="{2E369027-C2BF-44D4-8463-AA64250C51AE}"/>
          </ac:spMkLst>
        </pc:spChg>
        <pc:spChg chg="add">
          <ac:chgData name="Ajitesh Parihar" userId="4a4ccccf9714ecbb" providerId="LiveId" clId="{C4464BA8-A433-4E83-85A2-9BB9A4B45A1A}" dt="2024-12-18T23:46:52.493" v="487" actId="26606"/>
          <ac:spMkLst>
            <pc:docMk/>
            <pc:sldMk cId="4003095285" sldId="261"/>
            <ac:spMk id="24" creationId="{0F2B4DB4-CB43-4265-8D5A-B45A9E981484}"/>
          </ac:spMkLst>
        </pc:spChg>
        <pc:spChg chg="add">
          <ac:chgData name="Ajitesh Parihar" userId="4a4ccccf9714ecbb" providerId="LiveId" clId="{C4464BA8-A433-4E83-85A2-9BB9A4B45A1A}" dt="2024-12-18T23:46:52.493" v="487" actId="26606"/>
          <ac:spMkLst>
            <pc:docMk/>
            <pc:sldMk cId="4003095285" sldId="261"/>
            <ac:spMk id="26" creationId="{FC0F9FEA-2B64-4E05-95C4-886199E76082}"/>
          </ac:spMkLst>
        </pc:spChg>
        <pc:grpChg chg="add">
          <ac:chgData name="Ajitesh Parihar" userId="4a4ccccf9714ecbb" providerId="LiveId" clId="{C4464BA8-A433-4E83-85A2-9BB9A4B45A1A}" dt="2024-12-18T23:46:52.493" v="487" actId="26606"/>
          <ac:grpSpMkLst>
            <pc:docMk/>
            <pc:sldMk cId="4003095285" sldId="261"/>
            <ac:grpSpMk id="14" creationId="{DAD61042-0C08-4792-9069-C50A235894B3}"/>
          </ac:grpSpMkLst>
        </pc:grpChg>
        <pc:grpChg chg="add">
          <ac:chgData name="Ajitesh Parihar" userId="4a4ccccf9714ecbb" providerId="LiveId" clId="{C4464BA8-A433-4E83-85A2-9BB9A4B45A1A}" dt="2024-12-18T23:46:52.493" v="487" actId="26606"/>
          <ac:grpSpMkLst>
            <pc:docMk/>
            <pc:sldMk cId="4003095285" sldId="261"/>
            <ac:grpSpMk id="18" creationId="{99B590B6-72F9-47BE-A8A4-E9B05D205F9E}"/>
          </ac:grpSpMkLst>
        </pc:grpChg>
        <pc:picChg chg="add mod">
          <ac:chgData name="Ajitesh Parihar" userId="4a4ccccf9714ecbb" providerId="LiveId" clId="{C4464BA8-A433-4E83-85A2-9BB9A4B45A1A}" dt="2024-12-18T23:46:52.493" v="487" actId="26606"/>
          <ac:picMkLst>
            <pc:docMk/>
            <pc:sldMk cId="4003095285" sldId="261"/>
            <ac:picMk id="5" creationId="{A9CA45FB-AA3A-6063-EBBE-860305B0835A}"/>
          </ac:picMkLst>
        </pc:picChg>
        <pc:picChg chg="add mod">
          <ac:chgData name="Ajitesh Parihar" userId="4a4ccccf9714ecbb" providerId="LiveId" clId="{C4464BA8-A433-4E83-85A2-9BB9A4B45A1A}" dt="2024-12-18T23:46:52.493" v="487" actId="26606"/>
          <ac:picMkLst>
            <pc:docMk/>
            <pc:sldMk cId="4003095285" sldId="261"/>
            <ac:picMk id="7" creationId="{4807A133-B7EC-220F-FF4F-85E3BF002BAF}"/>
          </ac:picMkLst>
        </pc:picChg>
      </pc:sldChg>
      <pc:sldChg chg="addSp delSp modSp new mod setBg">
        <pc:chgData name="Ajitesh Parihar" userId="4a4ccccf9714ecbb" providerId="LiveId" clId="{C4464BA8-A433-4E83-85A2-9BB9A4B45A1A}" dt="2024-12-18T23:47:14.535" v="490" actId="27614"/>
        <pc:sldMkLst>
          <pc:docMk/>
          <pc:sldMk cId="1784935934" sldId="262"/>
        </pc:sldMkLst>
        <pc:spChg chg="mod">
          <ac:chgData name="Ajitesh Parihar" userId="4a4ccccf9714ecbb" providerId="LiveId" clId="{C4464BA8-A433-4E83-85A2-9BB9A4B45A1A}" dt="2024-12-18T23:47:11.665" v="488" actId="26606"/>
          <ac:spMkLst>
            <pc:docMk/>
            <pc:sldMk cId="1784935934" sldId="262"/>
            <ac:spMk id="2" creationId="{539E1D74-2DAF-0958-CC25-911F63C31CCB}"/>
          </ac:spMkLst>
        </pc:spChg>
        <pc:spChg chg="del">
          <ac:chgData name="Ajitesh Parihar" userId="4a4ccccf9714ecbb" providerId="LiveId" clId="{C4464BA8-A433-4E83-85A2-9BB9A4B45A1A}" dt="2024-12-18T23:35:13.412" v="149" actId="478"/>
          <ac:spMkLst>
            <pc:docMk/>
            <pc:sldMk cId="1784935934" sldId="262"/>
            <ac:spMk id="3" creationId="{4E9F0D99-741D-9603-5713-5769293A0AA6}"/>
          </ac:spMkLst>
        </pc:spChg>
        <pc:spChg chg="add">
          <ac:chgData name="Ajitesh Parihar" userId="4a4ccccf9714ecbb" providerId="LiveId" clId="{C4464BA8-A433-4E83-85A2-9BB9A4B45A1A}" dt="2024-12-18T23:47:11.665" v="488" actId="26606"/>
          <ac:spMkLst>
            <pc:docMk/>
            <pc:sldMk cId="1784935934" sldId="262"/>
            <ac:spMk id="12" creationId="{F8446B12-7391-4711-8B31-112A0B896C76}"/>
          </ac:spMkLst>
        </pc:spChg>
        <pc:grpChg chg="add">
          <ac:chgData name="Ajitesh Parihar" userId="4a4ccccf9714ecbb" providerId="LiveId" clId="{C4464BA8-A433-4E83-85A2-9BB9A4B45A1A}" dt="2024-12-18T23:47:11.665" v="488" actId="26606"/>
          <ac:grpSpMkLst>
            <pc:docMk/>
            <pc:sldMk cId="1784935934" sldId="262"/>
            <ac:grpSpMk id="14" creationId="{AC0B7807-0C83-4963-821A-69B172722E49}"/>
          </ac:grpSpMkLst>
        </pc:grpChg>
        <pc:picChg chg="add mod">
          <ac:chgData name="Ajitesh Parihar" userId="4a4ccccf9714ecbb" providerId="LiveId" clId="{C4464BA8-A433-4E83-85A2-9BB9A4B45A1A}" dt="2024-12-18T23:47:14.365" v="489" actId="27614"/>
          <ac:picMkLst>
            <pc:docMk/>
            <pc:sldMk cId="1784935934" sldId="262"/>
            <ac:picMk id="5" creationId="{C6A2E534-1A75-6BBE-D092-918803B84E51}"/>
          </ac:picMkLst>
        </pc:picChg>
        <pc:picChg chg="add mod">
          <ac:chgData name="Ajitesh Parihar" userId="4a4ccccf9714ecbb" providerId="LiveId" clId="{C4464BA8-A433-4E83-85A2-9BB9A4B45A1A}" dt="2024-12-18T23:47:14.535" v="490" actId="27614"/>
          <ac:picMkLst>
            <pc:docMk/>
            <pc:sldMk cId="1784935934" sldId="262"/>
            <ac:picMk id="7" creationId="{3DDAC9DD-7C51-4600-C538-4FDE336915E2}"/>
          </ac:picMkLst>
        </pc:picChg>
      </pc:sldChg>
      <pc:sldChg chg="addSp delSp modSp new mod setBg">
        <pc:chgData name="Ajitesh Parihar" userId="4a4ccccf9714ecbb" providerId="LiveId" clId="{C4464BA8-A433-4E83-85A2-9BB9A4B45A1A}" dt="2024-12-18T23:47:43.237" v="491" actId="26606"/>
        <pc:sldMkLst>
          <pc:docMk/>
          <pc:sldMk cId="4142620655" sldId="263"/>
        </pc:sldMkLst>
        <pc:spChg chg="mod">
          <ac:chgData name="Ajitesh Parihar" userId="4a4ccccf9714ecbb" providerId="LiveId" clId="{C4464BA8-A433-4E83-85A2-9BB9A4B45A1A}" dt="2024-12-18T23:47:43.237" v="491" actId="26606"/>
          <ac:spMkLst>
            <pc:docMk/>
            <pc:sldMk cId="4142620655" sldId="263"/>
            <ac:spMk id="2" creationId="{C08479D3-461C-F5A9-0408-7F8D1F249A56}"/>
          </ac:spMkLst>
        </pc:spChg>
        <pc:spChg chg="del">
          <ac:chgData name="Ajitesh Parihar" userId="4a4ccccf9714ecbb" providerId="LiveId" clId="{C4464BA8-A433-4E83-85A2-9BB9A4B45A1A}" dt="2024-12-18T23:37:02.867" v="161" actId="478"/>
          <ac:spMkLst>
            <pc:docMk/>
            <pc:sldMk cId="4142620655" sldId="263"/>
            <ac:spMk id="3" creationId="{58230BFE-6D29-AD77-8CFE-DBC8D533368E}"/>
          </ac:spMkLst>
        </pc:spChg>
        <pc:spChg chg="add">
          <ac:chgData name="Ajitesh Parihar" userId="4a4ccccf9714ecbb" providerId="LiveId" clId="{C4464BA8-A433-4E83-85A2-9BB9A4B45A1A}" dt="2024-12-18T23:47:43.237" v="491" actId="26606"/>
          <ac:spMkLst>
            <pc:docMk/>
            <pc:sldMk cId="4142620655" sldId="263"/>
            <ac:spMk id="12" creationId="{A8CCCB6D-5162-4AAE-A5E3-3AC55410DBCE}"/>
          </ac:spMkLst>
        </pc:spChg>
        <pc:spChg chg="add">
          <ac:chgData name="Ajitesh Parihar" userId="4a4ccccf9714ecbb" providerId="LiveId" clId="{C4464BA8-A433-4E83-85A2-9BB9A4B45A1A}" dt="2024-12-18T23:47:43.237" v="491" actId="26606"/>
          <ac:spMkLst>
            <pc:docMk/>
            <pc:sldMk cId="4142620655" sldId="263"/>
            <ac:spMk id="14" creationId="{0BCD8C04-CC7B-40EF-82EB-E9821F79BB86}"/>
          </ac:spMkLst>
        </pc:spChg>
        <pc:picChg chg="add mod">
          <ac:chgData name="Ajitesh Parihar" userId="4a4ccccf9714ecbb" providerId="LiveId" clId="{C4464BA8-A433-4E83-85A2-9BB9A4B45A1A}" dt="2024-12-18T23:47:43.237" v="491" actId="26606"/>
          <ac:picMkLst>
            <pc:docMk/>
            <pc:sldMk cId="4142620655" sldId="263"/>
            <ac:picMk id="5" creationId="{1E577E73-C077-6C8E-2E00-FE2AC3497473}"/>
          </ac:picMkLst>
        </pc:picChg>
        <pc:picChg chg="add mod ord">
          <ac:chgData name="Ajitesh Parihar" userId="4a4ccccf9714ecbb" providerId="LiveId" clId="{C4464BA8-A433-4E83-85A2-9BB9A4B45A1A}" dt="2024-12-18T23:47:43.237" v="491" actId="26606"/>
          <ac:picMkLst>
            <pc:docMk/>
            <pc:sldMk cId="4142620655" sldId="263"/>
            <ac:picMk id="7" creationId="{58F086E2-3591-244B-9217-0551E2C26AD2}"/>
          </ac:picMkLst>
        </pc:picChg>
      </pc:sldChg>
      <pc:sldChg chg="addSp delSp modSp new mod setBg">
        <pc:chgData name="Ajitesh Parihar" userId="4a4ccccf9714ecbb" providerId="LiveId" clId="{C4464BA8-A433-4E83-85A2-9BB9A4B45A1A}" dt="2024-12-18T23:51:05.673" v="514" actId="1076"/>
        <pc:sldMkLst>
          <pc:docMk/>
          <pc:sldMk cId="1186413477" sldId="264"/>
        </pc:sldMkLst>
        <pc:spChg chg="mod ord">
          <ac:chgData name="Ajitesh Parihar" userId="4a4ccccf9714ecbb" providerId="LiveId" clId="{C4464BA8-A433-4E83-85A2-9BB9A4B45A1A}" dt="2024-12-18T23:51:05.673" v="514" actId="1076"/>
          <ac:spMkLst>
            <pc:docMk/>
            <pc:sldMk cId="1186413477" sldId="264"/>
            <ac:spMk id="2" creationId="{B78062C0-FEAB-4C77-6CFA-566B4A0A11DB}"/>
          </ac:spMkLst>
        </pc:spChg>
        <pc:spChg chg="del">
          <ac:chgData name="Ajitesh Parihar" userId="4a4ccccf9714ecbb" providerId="LiveId" clId="{C4464BA8-A433-4E83-85A2-9BB9A4B45A1A}" dt="2024-12-18T23:38:14.925" v="178" actId="478"/>
          <ac:spMkLst>
            <pc:docMk/>
            <pc:sldMk cId="1186413477" sldId="264"/>
            <ac:spMk id="3" creationId="{B03A764E-F586-D3C5-59E5-594EAB4B082D}"/>
          </ac:spMkLst>
        </pc:spChg>
        <pc:spChg chg="add">
          <ac:chgData name="Ajitesh Parihar" userId="4a4ccccf9714ecbb" providerId="LiveId" clId="{C4464BA8-A433-4E83-85A2-9BB9A4B45A1A}" dt="2024-12-18T23:48:04.578" v="492" actId="26606"/>
          <ac:spMkLst>
            <pc:docMk/>
            <pc:sldMk cId="1186413477" sldId="264"/>
            <ac:spMk id="12" creationId="{FA69AAE0-49D5-4C8B-8BA2-55898C00E05E}"/>
          </ac:spMkLst>
        </pc:spChg>
        <pc:picChg chg="add mod">
          <ac:chgData name="Ajitesh Parihar" userId="4a4ccccf9714ecbb" providerId="LiveId" clId="{C4464BA8-A433-4E83-85A2-9BB9A4B45A1A}" dt="2024-12-18T23:48:04.578" v="492" actId="26606"/>
          <ac:picMkLst>
            <pc:docMk/>
            <pc:sldMk cId="1186413477" sldId="264"/>
            <ac:picMk id="5" creationId="{890B7B10-42A7-C211-65ED-A73C11C5857B}"/>
          </ac:picMkLst>
        </pc:picChg>
        <pc:picChg chg="add mod">
          <ac:chgData name="Ajitesh Parihar" userId="4a4ccccf9714ecbb" providerId="LiveId" clId="{C4464BA8-A433-4E83-85A2-9BB9A4B45A1A}" dt="2024-12-18T23:48:04.578" v="492" actId="26606"/>
          <ac:picMkLst>
            <pc:docMk/>
            <pc:sldMk cId="1186413477" sldId="264"/>
            <ac:picMk id="7" creationId="{585F9FD6-5581-D930-7986-2A65AB505B0E}"/>
          </ac:picMkLst>
        </pc:picChg>
      </pc:sldChg>
      <pc:sldChg chg="addSp modSp new mod setBg">
        <pc:chgData name="Ajitesh Parihar" userId="4a4ccccf9714ecbb" providerId="LiveId" clId="{C4464BA8-A433-4E83-85A2-9BB9A4B45A1A}" dt="2024-12-18T23:48:10.343" v="493" actId="26606"/>
        <pc:sldMkLst>
          <pc:docMk/>
          <pc:sldMk cId="1072075824" sldId="265"/>
        </pc:sldMkLst>
        <pc:spChg chg="mod">
          <ac:chgData name="Ajitesh Parihar" userId="4a4ccccf9714ecbb" providerId="LiveId" clId="{C4464BA8-A433-4E83-85A2-9BB9A4B45A1A}" dt="2024-12-18T23:48:10.343" v="493" actId="26606"/>
          <ac:spMkLst>
            <pc:docMk/>
            <pc:sldMk cId="1072075824" sldId="265"/>
            <ac:spMk id="2" creationId="{8E66E40C-FFC4-28C6-4417-23113BA59E6D}"/>
          </ac:spMkLst>
        </pc:spChg>
        <pc:spChg chg="mod">
          <ac:chgData name="Ajitesh Parihar" userId="4a4ccccf9714ecbb" providerId="LiveId" clId="{C4464BA8-A433-4E83-85A2-9BB9A4B45A1A}" dt="2024-12-18T23:48:10.343" v="493" actId="26606"/>
          <ac:spMkLst>
            <pc:docMk/>
            <pc:sldMk cId="1072075824" sldId="265"/>
            <ac:spMk id="3" creationId="{1E7166C1-62DC-7904-3150-BEBEF54DC569}"/>
          </ac:spMkLst>
        </pc:spChg>
        <pc:spChg chg="add">
          <ac:chgData name="Ajitesh Parihar" userId="4a4ccccf9714ecbb" providerId="LiveId" clId="{C4464BA8-A433-4E83-85A2-9BB9A4B45A1A}" dt="2024-12-18T23:48:10.343" v="493" actId="26606"/>
          <ac:spMkLst>
            <pc:docMk/>
            <pc:sldMk cId="1072075824" sldId="265"/>
            <ac:spMk id="8" creationId="{5A0118C5-4F8D-4CF4-BADD-53FEACC6C42A}"/>
          </ac:spMkLst>
        </pc:spChg>
        <pc:spChg chg="add">
          <ac:chgData name="Ajitesh Parihar" userId="4a4ccccf9714ecbb" providerId="LiveId" clId="{C4464BA8-A433-4E83-85A2-9BB9A4B45A1A}" dt="2024-12-18T23:48:10.343" v="493" actId="26606"/>
          <ac:spMkLst>
            <pc:docMk/>
            <pc:sldMk cId="1072075824" sldId="265"/>
            <ac:spMk id="29" creationId="{EC11F68A-CC71-4196-BBF3-20CDCD75D4E6}"/>
          </ac:spMkLst>
        </pc:spChg>
        <pc:spChg chg="add">
          <ac:chgData name="Ajitesh Parihar" userId="4a4ccccf9714ecbb" providerId="LiveId" clId="{C4464BA8-A433-4E83-85A2-9BB9A4B45A1A}" dt="2024-12-18T23:48:10.343" v="493" actId="26606"/>
          <ac:spMkLst>
            <pc:docMk/>
            <pc:sldMk cId="1072075824" sldId="265"/>
            <ac:spMk id="31" creationId="{085F9950-F10E-4E64-962B-F70345789875}"/>
          </ac:spMkLst>
        </pc:spChg>
        <pc:grpChg chg="add">
          <ac:chgData name="Ajitesh Parihar" userId="4a4ccccf9714ecbb" providerId="LiveId" clId="{C4464BA8-A433-4E83-85A2-9BB9A4B45A1A}" dt="2024-12-18T23:48:10.343" v="493" actId="26606"/>
          <ac:grpSpMkLst>
            <pc:docMk/>
            <pc:sldMk cId="1072075824" sldId="265"/>
            <ac:grpSpMk id="10" creationId="{1E8369D0-2C3B-4E27-AC6C-A246AC28CDA1}"/>
          </ac:grpSpMkLst>
        </pc:grpChg>
        <pc:grpChg chg="add">
          <ac:chgData name="Ajitesh Parihar" userId="4a4ccccf9714ecbb" providerId="LiveId" clId="{C4464BA8-A433-4E83-85A2-9BB9A4B45A1A}" dt="2024-12-18T23:48:10.343" v="493" actId="26606"/>
          <ac:grpSpMkLst>
            <pc:docMk/>
            <pc:sldMk cId="1072075824" sldId="265"/>
            <ac:grpSpMk id="14" creationId="{C6F74901-2A71-43C3-837C-27CCD6B6D636}"/>
          </ac:grpSpMkLst>
        </pc:grpChg>
      </pc:sldChg>
      <pc:sldChg chg="addSp delSp modSp new mod setBg addAnim delAnim">
        <pc:chgData name="Ajitesh Parihar" userId="4a4ccccf9714ecbb" providerId="LiveId" clId="{C4464BA8-A433-4E83-85A2-9BB9A4B45A1A}" dt="2024-12-18T23:48:27.159" v="509" actId="26606"/>
        <pc:sldMkLst>
          <pc:docMk/>
          <pc:sldMk cId="2193072855" sldId="266"/>
        </pc:sldMkLst>
        <pc:spChg chg="mo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" creationId="{0937F8B4-D3B1-65C4-50D8-03452EC894BB}"/>
          </ac:spMkLst>
        </pc:spChg>
        <pc:spChg chg="del">
          <ac:chgData name="Ajitesh Parihar" userId="4a4ccccf9714ecbb" providerId="LiveId" clId="{C4464BA8-A433-4E83-85A2-9BB9A4B45A1A}" dt="2024-12-18T23:48:22.778" v="505" actId="478"/>
          <ac:spMkLst>
            <pc:docMk/>
            <pc:sldMk cId="2193072855" sldId="266"/>
            <ac:spMk id="3" creationId="{A482EF4D-12A9-2D53-F8F5-BA8C166FF765}"/>
          </ac:spMkLst>
        </pc:spChg>
        <pc:spChg chg="add del">
          <ac:chgData name="Ajitesh Parihar" userId="4a4ccccf9714ecbb" providerId="LiveId" clId="{C4464BA8-A433-4E83-85A2-9BB9A4B45A1A}" dt="2024-12-18T23:48:27.138" v="508" actId="26606"/>
          <ac:spMkLst>
            <pc:docMk/>
            <pc:sldMk cId="2193072855" sldId="266"/>
            <ac:spMk id="7" creationId="{3677BAFB-3BD3-41BB-9107-FAE224AE21C4}"/>
          </ac:spMkLst>
        </pc:spChg>
        <pc:spChg chg="add del">
          <ac:chgData name="Ajitesh Parihar" userId="4a4ccccf9714ecbb" providerId="LiveId" clId="{C4464BA8-A433-4E83-85A2-9BB9A4B45A1A}" dt="2024-12-18T23:48:27.138" v="508" actId="26606"/>
          <ac:spMkLst>
            <pc:docMk/>
            <pc:sldMk cId="2193072855" sldId="266"/>
            <ac:spMk id="9" creationId="{E6823A9B-C188-42D4-847C-3AD928DB145C}"/>
          </ac:spMkLst>
        </pc:spChg>
        <pc:spChg chg="add del">
          <ac:chgData name="Ajitesh Parihar" userId="4a4ccccf9714ecbb" providerId="LiveId" clId="{C4464BA8-A433-4E83-85A2-9BB9A4B45A1A}" dt="2024-12-18T23:48:27.138" v="508" actId="26606"/>
          <ac:spMkLst>
            <pc:docMk/>
            <pc:sldMk cId="2193072855" sldId="266"/>
            <ac:spMk id="11" creationId="{34B557F3-1A0C-4749-A6DB-EAC082DF390B}"/>
          </ac:spMkLst>
        </pc:spChg>
        <pc:spChg chg="add del">
          <ac:chgData name="Ajitesh Parihar" userId="4a4ccccf9714ecbb" providerId="LiveId" clId="{C4464BA8-A433-4E83-85A2-9BB9A4B45A1A}" dt="2024-12-18T23:48:27.138" v="508" actId="26606"/>
          <ac:spMkLst>
            <pc:docMk/>
            <pc:sldMk cId="2193072855" sldId="266"/>
            <ac:spMk id="13" creationId="{55D55AA6-3751-494F-868A-DCEDC5CE82BF}"/>
          </ac:spMkLst>
        </pc:spChg>
        <pc:spChg chg="add del">
          <ac:chgData name="Ajitesh Parihar" userId="4a4ccccf9714ecbb" providerId="LiveId" clId="{C4464BA8-A433-4E83-85A2-9BB9A4B45A1A}" dt="2024-12-18T23:48:27.138" v="508" actId="26606"/>
          <ac:spMkLst>
            <pc:docMk/>
            <pc:sldMk cId="2193072855" sldId="266"/>
            <ac:spMk id="15" creationId="{4D4C00DC-4DC6-4CD2-9E31-F17E6CEBC5A6}"/>
          </ac:spMkLst>
        </pc:spChg>
        <pc:spChg chg="add del">
          <ac:chgData name="Ajitesh Parihar" userId="4a4ccccf9714ecbb" providerId="LiveId" clId="{C4464BA8-A433-4E83-85A2-9BB9A4B45A1A}" dt="2024-12-18T23:48:27.138" v="508" actId="26606"/>
          <ac:spMkLst>
            <pc:docMk/>
            <pc:sldMk cId="2193072855" sldId="266"/>
            <ac:spMk id="17" creationId="{D82AB1B2-7970-42CF-8BF5-567C69E9FFFB}"/>
          </ac:spMkLst>
        </pc:spChg>
        <pc:spChg chg="add del">
          <ac:chgData name="Ajitesh Parihar" userId="4a4ccccf9714ecbb" providerId="LiveId" clId="{C4464BA8-A433-4E83-85A2-9BB9A4B45A1A}" dt="2024-12-18T23:48:27.138" v="508" actId="26606"/>
          <ac:spMkLst>
            <pc:docMk/>
            <pc:sldMk cId="2193072855" sldId="266"/>
            <ac:spMk id="23" creationId="{C10FB9CA-E7FA-462C-B537-F1224ED1ACF4}"/>
          </ac:spMkLst>
        </pc:spChg>
        <pc:spChg chg="add del">
          <ac:chgData name="Ajitesh Parihar" userId="4a4ccccf9714ecbb" providerId="LiveId" clId="{C4464BA8-A433-4E83-85A2-9BB9A4B45A1A}" dt="2024-12-18T23:48:27.138" v="508" actId="26606"/>
          <ac:spMkLst>
            <pc:docMk/>
            <pc:sldMk cId="2193072855" sldId="266"/>
            <ac:spMk id="25" creationId="{D8469AE7-A75B-4F37-850B-EF5974ABED2C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198" creationId="{489B7BFD-8F45-4093-AD9C-91B15B0503D9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01" creationId="{498F8FF6-43B4-494A-AF8F-123A4983EDF7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02" creationId="{2B06059C-C357-4011-82B9-9C0106301384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03" creationId="{5AFEC601-A132-47EE-B0C2-B38ACD9FCE6F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04" creationId="{279CAF82-0ECF-42BE-8F37-F71941E5D410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05" creationId="{218E095B-4870-4AD5-9C41-C16D59523501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10" creationId="{033BC44A-0661-43B4-9C14-FD5963C226AE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11" creationId="{BE8CB2F0-2F5A-4EBD-B214-E0309C31F578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12" creationId="{FFD3887D-244B-4EC4-9208-E304984C5D0F}"/>
          </ac:spMkLst>
        </pc:spChg>
        <pc:spChg chg="add">
          <ac:chgData name="Ajitesh Parihar" userId="4a4ccccf9714ecbb" providerId="LiveId" clId="{C4464BA8-A433-4E83-85A2-9BB9A4B45A1A}" dt="2024-12-18T23:48:27.159" v="509" actId="26606"/>
          <ac:spMkLst>
            <pc:docMk/>
            <pc:sldMk cId="2193072855" sldId="266"/>
            <ac:spMk id="213" creationId="{97224C31-855E-4593-8A58-5B2B0CC4F537}"/>
          </ac:spMkLst>
        </pc:spChg>
        <pc:grpChg chg="add del">
          <ac:chgData name="Ajitesh Parihar" userId="4a4ccccf9714ecbb" providerId="LiveId" clId="{C4464BA8-A433-4E83-85A2-9BB9A4B45A1A}" dt="2024-12-18T23:48:27.138" v="508" actId="26606"/>
          <ac:grpSpMkLst>
            <pc:docMk/>
            <pc:sldMk cId="2193072855" sldId="266"/>
            <ac:grpSpMk id="19" creationId="{66FB5A75-BDE2-4F12-A95B-C48788A7685C}"/>
          </ac:grpSpMkLst>
        </pc:grpChg>
        <pc:grpChg chg="add del">
          <ac:chgData name="Ajitesh Parihar" userId="4a4ccccf9714ecbb" providerId="LiveId" clId="{C4464BA8-A433-4E83-85A2-9BB9A4B45A1A}" dt="2024-12-18T23:48:27.138" v="508" actId="26606"/>
          <ac:grpSpMkLst>
            <pc:docMk/>
            <pc:sldMk cId="2193072855" sldId="266"/>
            <ac:grpSpMk id="27" creationId="{63301095-70B2-49AA-8DA9-A35629AD621C}"/>
          </ac:grpSpMkLst>
        </pc:grpChg>
        <pc:grpChg chg="add">
          <ac:chgData name="Ajitesh Parihar" userId="4a4ccccf9714ecbb" providerId="LiveId" clId="{C4464BA8-A433-4E83-85A2-9BB9A4B45A1A}" dt="2024-12-18T23:48:27.159" v="509" actId="26606"/>
          <ac:grpSpMkLst>
            <pc:docMk/>
            <pc:sldMk cId="2193072855" sldId="266"/>
            <ac:grpSpMk id="199" creationId="{042BC7E5-76DB-4826-8C07-4A49B6353F76}"/>
          </ac:grpSpMkLst>
        </pc:grpChg>
        <pc:grpChg chg="add">
          <ac:chgData name="Ajitesh Parihar" userId="4a4ccccf9714ecbb" providerId="LiveId" clId="{C4464BA8-A433-4E83-85A2-9BB9A4B45A1A}" dt="2024-12-18T23:48:27.159" v="509" actId="26606"/>
          <ac:grpSpMkLst>
            <pc:docMk/>
            <pc:sldMk cId="2193072855" sldId="266"/>
            <ac:grpSpMk id="206" creationId="{FB9739EB-7F66-433D-841F-AB3CD18700B7}"/>
          </ac:grpSpMkLst>
        </pc:grpChg>
      </pc:sldChg>
    </pc:docChg>
  </pc:docChgLst>
  <pc:docChgLst>
    <pc:chgData name="Guest User" providerId="Windows Live" clId="Web-{A9952FE4-5377-C7E9-446B-654BE1157A25}"/>
    <pc:docChg chg="addSld delSld modSld">
      <pc:chgData name="Guest User" userId="" providerId="Windows Live" clId="Web-{A9952FE4-5377-C7E9-446B-654BE1157A25}" dt="2024-12-19T03:04:21.119" v="193" actId="20577"/>
      <pc:docMkLst>
        <pc:docMk/>
      </pc:docMkLst>
      <pc:sldChg chg="addSp delSp modSp">
        <pc:chgData name="Guest User" userId="" providerId="Windows Live" clId="Web-{A9952FE4-5377-C7E9-446B-654BE1157A25}" dt="2024-12-19T02:57:18.791" v="143" actId="14100"/>
        <pc:sldMkLst>
          <pc:docMk/>
          <pc:sldMk cId="2378805693" sldId="256"/>
        </pc:sldMkLst>
        <pc:picChg chg="add del mod">
          <ac:chgData name="Guest User" userId="" providerId="Windows Live" clId="Web-{A9952FE4-5377-C7E9-446B-654BE1157A25}" dt="2024-12-19T02:05:17.223" v="1"/>
          <ac:picMkLst>
            <pc:docMk/>
            <pc:sldMk cId="2378805693" sldId="256"/>
            <ac:picMk id="3" creationId="{CA7FA84B-4340-8711-69DD-942EF8BDEDDD}"/>
          </ac:picMkLst>
        </pc:picChg>
        <pc:picChg chg="mod">
          <ac:chgData name="Guest User" userId="" providerId="Windows Live" clId="Web-{A9952FE4-5377-C7E9-446B-654BE1157A25}" dt="2024-12-19T02:57:18.791" v="143" actId="14100"/>
          <ac:picMkLst>
            <pc:docMk/>
            <pc:sldMk cId="2378805693" sldId="256"/>
            <ac:picMk id="6" creationId="{5E90A1FC-F1C9-F1CB-6D93-577613D4903E}"/>
          </ac:picMkLst>
        </pc:picChg>
        <pc:picChg chg="del mod">
          <ac:chgData name="Guest User" userId="" providerId="Windows Live" clId="Web-{A9952FE4-5377-C7E9-446B-654BE1157A25}" dt="2024-12-19T02:07:55.510" v="6"/>
          <ac:picMkLst>
            <pc:docMk/>
            <pc:sldMk cId="2378805693" sldId="256"/>
            <ac:picMk id="1026" creationId="{3F246E15-981E-1831-A70B-8E8810F23925}"/>
          </ac:picMkLst>
        </pc:picChg>
      </pc:sldChg>
      <pc:sldChg chg="addSp delSp modSp del">
        <pc:chgData name="Guest User" userId="" providerId="Windows Live" clId="Web-{A9952FE4-5377-C7E9-446B-654BE1157A25}" dt="2024-12-19T02:56:56.852" v="141"/>
        <pc:sldMkLst>
          <pc:docMk/>
          <pc:sldMk cId="135204743" sldId="257"/>
        </pc:sldMkLst>
        <pc:spChg chg="mod">
          <ac:chgData name="Guest User" userId="" providerId="Windows Live" clId="Web-{A9952FE4-5377-C7E9-446B-654BE1157A25}" dt="2024-12-19T02:13:40.413" v="26" actId="20577"/>
          <ac:spMkLst>
            <pc:docMk/>
            <pc:sldMk cId="135204743" sldId="257"/>
            <ac:spMk id="3" creationId="{3601D6BE-54E1-26C6-42F4-64F61CF57F93}"/>
          </ac:spMkLst>
        </pc:spChg>
        <pc:spChg chg="add del mod">
          <ac:chgData name="Guest User" userId="" providerId="Windows Live" clId="Web-{A9952FE4-5377-C7E9-446B-654BE1157A25}" dt="2024-12-19T02:24:33.203" v="63"/>
          <ac:spMkLst>
            <pc:docMk/>
            <pc:sldMk cId="135204743" sldId="257"/>
            <ac:spMk id="4" creationId="{6417D4DB-B36C-92FC-4480-72C5B9C02877}"/>
          </ac:spMkLst>
        </pc:spChg>
        <pc:spChg chg="add del mod">
          <ac:chgData name="Guest User" userId="" providerId="Windows Live" clId="Web-{A9952FE4-5377-C7E9-446B-654BE1157A25}" dt="2024-12-19T02:24:35.593" v="64"/>
          <ac:spMkLst>
            <pc:docMk/>
            <pc:sldMk cId="135204743" sldId="257"/>
            <ac:spMk id="5" creationId="{16D360F0-ABB6-84F0-8815-9D34AB40434A}"/>
          </ac:spMkLst>
        </pc:spChg>
        <pc:spChg chg="add del mod">
          <ac:chgData name="Guest User" userId="" providerId="Windows Live" clId="Web-{A9952FE4-5377-C7E9-446B-654BE1157A25}" dt="2024-12-19T02:24:37.562" v="65"/>
          <ac:spMkLst>
            <pc:docMk/>
            <pc:sldMk cId="135204743" sldId="257"/>
            <ac:spMk id="6" creationId="{3D2B0B7E-C668-2F42-598B-1B4425CC31EC}"/>
          </ac:spMkLst>
        </pc:spChg>
        <pc:spChg chg="add del mod">
          <ac:chgData name="Guest User" userId="" providerId="Windows Live" clId="Web-{A9952FE4-5377-C7E9-446B-654BE1157A25}" dt="2024-12-19T02:24:39.703" v="66"/>
          <ac:spMkLst>
            <pc:docMk/>
            <pc:sldMk cId="135204743" sldId="257"/>
            <ac:spMk id="7" creationId="{426F4CAB-98A9-859C-95B4-DBFD255508F0}"/>
          </ac:spMkLst>
        </pc:spChg>
        <pc:spChg chg="add del mod">
          <ac:chgData name="Guest User" userId="" providerId="Windows Live" clId="Web-{A9952FE4-5377-C7E9-446B-654BE1157A25}" dt="2024-12-19T02:24:41.719" v="67"/>
          <ac:spMkLst>
            <pc:docMk/>
            <pc:sldMk cId="135204743" sldId="257"/>
            <ac:spMk id="9" creationId="{5D4805DB-D85E-7FE0-F382-289F68963F11}"/>
          </ac:spMkLst>
        </pc:spChg>
        <pc:picChg chg="add del mod">
          <ac:chgData name="Guest User" userId="" providerId="Windows Live" clId="Web-{A9952FE4-5377-C7E9-446B-654BE1157A25}" dt="2024-12-19T02:16:39.263" v="29"/>
          <ac:picMkLst>
            <pc:docMk/>
            <pc:sldMk cId="135204743" sldId="257"/>
            <ac:picMk id="11" creationId="{5906028D-3C9B-65A8-5B8B-2CE9CC9D8758}"/>
          </ac:picMkLst>
        </pc:picChg>
        <pc:picChg chg="add del mod">
          <ac:chgData name="Guest User" userId="" providerId="Windows Live" clId="Web-{A9952FE4-5377-C7E9-446B-654BE1157A25}" dt="2024-12-19T02:17:18.187" v="32"/>
          <ac:picMkLst>
            <pc:docMk/>
            <pc:sldMk cId="135204743" sldId="257"/>
            <ac:picMk id="13" creationId="{0E965052-0320-206B-3F7D-3BC6494539BD}"/>
          </ac:picMkLst>
        </pc:picChg>
        <pc:picChg chg="add mod">
          <ac:chgData name="Guest User" userId="" providerId="Windows Live" clId="Web-{A9952FE4-5377-C7E9-446B-654BE1157A25}" dt="2024-12-19T02:25:47.346" v="74"/>
          <ac:picMkLst>
            <pc:docMk/>
            <pc:sldMk cId="135204743" sldId="257"/>
            <ac:picMk id="14" creationId="{F6766C46-A23F-E1DF-23C9-5405E8CF3891}"/>
          </ac:picMkLst>
        </pc:picChg>
        <pc:picChg chg="add mod">
          <ac:chgData name="Guest User" userId="" providerId="Windows Live" clId="Web-{A9952FE4-5377-C7E9-446B-654BE1157A25}" dt="2024-12-19T02:54:49.160" v="137" actId="1076"/>
          <ac:picMkLst>
            <pc:docMk/>
            <pc:sldMk cId="135204743" sldId="257"/>
            <ac:picMk id="15" creationId="{3CD53F78-3F6E-15CA-0270-35ECF0E0CB52}"/>
          </ac:picMkLst>
        </pc:picChg>
        <pc:picChg chg="add mod">
          <ac:chgData name="Guest User" userId="" providerId="Windows Live" clId="Web-{A9952FE4-5377-C7E9-446B-654BE1157A25}" dt="2024-12-19T02:54:58.754" v="139" actId="1076"/>
          <ac:picMkLst>
            <pc:docMk/>
            <pc:sldMk cId="135204743" sldId="257"/>
            <ac:picMk id="16" creationId="{480A9970-CB78-4C08-D4BF-25BDF031333C}"/>
          </ac:picMkLst>
        </pc:picChg>
        <pc:picChg chg="add mod">
          <ac:chgData name="Guest User" userId="" providerId="Windows Live" clId="Web-{A9952FE4-5377-C7E9-446B-654BE1157A25}" dt="2024-12-19T02:54:51.879" v="138" actId="1076"/>
          <ac:picMkLst>
            <pc:docMk/>
            <pc:sldMk cId="135204743" sldId="257"/>
            <ac:picMk id="17" creationId="{CB10C6D9-6C70-2F06-D625-416042A5EE88}"/>
          </ac:picMkLst>
        </pc:picChg>
        <pc:picChg chg="add mod modCrop">
          <ac:chgData name="Guest User" userId="" providerId="Windows Live" clId="Web-{A9952FE4-5377-C7E9-446B-654BE1157A25}" dt="2024-12-19T02:54:46.144" v="136" actId="1076"/>
          <ac:picMkLst>
            <pc:docMk/>
            <pc:sldMk cId="135204743" sldId="257"/>
            <ac:picMk id="18" creationId="{E710F118-3674-8308-2B57-49E7F630CB7F}"/>
          </ac:picMkLst>
        </pc:picChg>
      </pc:sldChg>
      <pc:sldChg chg="modSp">
        <pc:chgData name="Guest User" userId="" providerId="Windows Live" clId="Web-{A9952FE4-5377-C7E9-446B-654BE1157A25}" dt="2024-12-19T03:04:21.119" v="193" actId="20577"/>
        <pc:sldMkLst>
          <pc:docMk/>
          <pc:sldMk cId="2203563796" sldId="258"/>
        </pc:sldMkLst>
        <pc:spChg chg="mod">
          <ac:chgData name="Guest User" userId="" providerId="Windows Live" clId="Web-{A9952FE4-5377-C7E9-446B-654BE1157A25}" dt="2024-12-19T03:04:21.119" v="193" actId="20577"/>
          <ac:spMkLst>
            <pc:docMk/>
            <pc:sldMk cId="2203563796" sldId="258"/>
            <ac:spMk id="3" creationId="{D6CE2447-0250-19EE-5AE1-1DDAE4A09F60}"/>
          </ac:spMkLst>
        </pc:spChg>
      </pc:sldChg>
      <pc:sldChg chg="add replId">
        <pc:chgData name="Guest User" userId="" providerId="Windows Live" clId="Web-{A9952FE4-5377-C7E9-446B-654BE1157A25}" dt="2024-12-19T02:55:51.600" v="140"/>
        <pc:sldMkLst>
          <pc:docMk/>
          <pc:sldMk cId="1812628478" sldId="267"/>
        </pc:sldMkLst>
      </pc:sldChg>
    </pc:docChg>
  </pc:docChgLst>
  <pc:docChgLst>
    <pc:chgData name="Ajitesh Parihar" userId="4a4ccccf9714ecbb" providerId="LiveId" clId="{393D01E5-3097-4E5A-9B70-4D53FE549DA4}"/>
    <pc:docChg chg="custSel addSld modSld">
      <pc:chgData name="Ajitesh Parihar" userId="4a4ccccf9714ecbb" providerId="LiveId" clId="{393D01E5-3097-4E5A-9B70-4D53FE549DA4}" dt="2024-12-19T21:45:43.533" v="37" actId="26606"/>
      <pc:docMkLst>
        <pc:docMk/>
      </pc:docMkLst>
      <pc:sldChg chg="addSp delSp modSp new mod setBg">
        <pc:chgData name="Ajitesh Parihar" userId="4a4ccccf9714ecbb" providerId="LiveId" clId="{393D01E5-3097-4E5A-9B70-4D53FE549DA4}" dt="2024-12-19T21:45:43.533" v="37" actId="26606"/>
        <pc:sldMkLst>
          <pc:docMk/>
          <pc:sldMk cId="4130887967" sldId="268"/>
        </pc:sldMkLst>
        <pc:spChg chg="mod ord">
          <ac:chgData name="Ajitesh Parihar" userId="4a4ccccf9714ecbb" providerId="LiveId" clId="{393D01E5-3097-4E5A-9B70-4D53FE549DA4}" dt="2024-12-19T21:45:43.533" v="37" actId="26606"/>
          <ac:spMkLst>
            <pc:docMk/>
            <pc:sldMk cId="4130887967" sldId="268"/>
            <ac:spMk id="2" creationId="{0CBA470E-5DC5-544D-A6C6-F77E5E8619E3}"/>
          </ac:spMkLst>
        </pc:spChg>
        <pc:spChg chg="del">
          <ac:chgData name="Ajitesh Parihar" userId="4a4ccccf9714ecbb" providerId="LiveId" clId="{393D01E5-3097-4E5A-9B70-4D53FE549DA4}" dt="2024-12-19T21:44:36.620" v="29" actId="478"/>
          <ac:spMkLst>
            <pc:docMk/>
            <pc:sldMk cId="4130887967" sldId="268"/>
            <ac:spMk id="3" creationId="{CF429981-9ADC-1451-E360-6E9CB654D627}"/>
          </ac:spMkLst>
        </pc:spChg>
        <pc:spChg chg="add">
          <ac:chgData name="Ajitesh Parihar" userId="4a4ccccf9714ecbb" providerId="LiveId" clId="{393D01E5-3097-4E5A-9B70-4D53FE549DA4}" dt="2024-12-19T21:45:43.533" v="37" actId="26606"/>
          <ac:spMkLst>
            <pc:docMk/>
            <pc:sldMk cId="4130887967" sldId="268"/>
            <ac:spMk id="12" creationId="{4D4677D2-D5AC-4CF9-9EED-2B89D0A1C212}"/>
          </ac:spMkLst>
        </pc:spChg>
        <pc:spChg chg="add">
          <ac:chgData name="Ajitesh Parihar" userId="4a4ccccf9714ecbb" providerId="LiveId" clId="{393D01E5-3097-4E5A-9B70-4D53FE549DA4}" dt="2024-12-19T21:45:43.533" v="37" actId="26606"/>
          <ac:spMkLst>
            <pc:docMk/>
            <pc:sldMk cId="4130887967" sldId="268"/>
            <ac:spMk id="14" creationId="{AF695F69-7001-421E-98A8-E74156934A51}"/>
          </ac:spMkLst>
        </pc:spChg>
        <pc:picChg chg="add mod">
          <ac:chgData name="Ajitesh Parihar" userId="4a4ccccf9714ecbb" providerId="LiveId" clId="{393D01E5-3097-4E5A-9B70-4D53FE549DA4}" dt="2024-12-19T21:45:43.533" v="37" actId="26606"/>
          <ac:picMkLst>
            <pc:docMk/>
            <pc:sldMk cId="4130887967" sldId="268"/>
            <ac:picMk id="5" creationId="{FF897D8D-D106-65F7-0E1D-11CD5C462952}"/>
          </ac:picMkLst>
        </pc:picChg>
        <pc:picChg chg="add mod">
          <ac:chgData name="Ajitesh Parihar" userId="4a4ccccf9714ecbb" providerId="LiveId" clId="{393D01E5-3097-4E5A-9B70-4D53FE549DA4}" dt="2024-12-19T21:45:43.533" v="37" actId="26606"/>
          <ac:picMkLst>
            <pc:docMk/>
            <pc:sldMk cId="4130887967" sldId="268"/>
            <ac:picMk id="7" creationId="{229F5953-993B-9C74-803C-4AE93A4DA81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386A-876C-9ED9-EEFE-50568D677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01C5F-B4E5-30F1-6CF7-BBF3A116A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6CE1B-2CCB-1FCA-64C2-B514D534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D3618-35E9-8BB7-B272-29B31194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276E-A963-6F85-EDD7-63DACFDED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2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AF6A-EA8E-F5E2-C376-6E2F85FE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FDC43-2BB6-4A76-0D83-52544E2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D2904-15BA-2CB0-0427-8FBE06E99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4F510-31EE-BD97-8886-C880F034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5F1EF-9BC1-8721-0719-3F6419C3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5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C89C7B-47E4-AB18-3005-621F5E198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F6651-4E1F-426D-EA47-912443ABC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36776-3895-F270-7F2C-F73ACEFB8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848BD-7E2C-0A66-7D14-FD5EBD0A0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7537-6D63-9A13-B5E9-C6675A2E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2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974F4-34EC-5644-889B-0429F12A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20E65-DA76-5805-3F20-8AE468BAA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FF97E-9264-817C-6C8C-F9FBE48A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91F94-DC6A-5D89-B66B-67628A83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8C92E-2702-62C3-9E10-02D70A77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8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E304-4A98-610D-2375-DDA19F0D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81619-5412-3220-5A83-76F25F4F4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4B771-1053-5C47-204F-4D76A625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C4F35-252F-C24B-31C6-9EE9A029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F4866-231A-9E01-4EFB-A4D6228AF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7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B6E2-4CAF-3D84-A5F4-BB2D3637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388DA-6FC2-7783-6894-27C304021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5CC76-079D-6368-D28E-30A4241A6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CA8F4-07D6-9FC2-1FDF-6CD225485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E1DFD-00CA-4A5C-9726-FA915D8B9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F71AB-265A-25F0-75B7-30E15689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2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13DB-F79C-FC46-7DAD-B5C35228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3F5AE-8053-E3DD-46B5-65EFED6BD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CFD48-BF52-8FA6-E9AA-77E74E812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51CAE7-24D5-F829-90A0-9A82D3EF6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FFFA49-8C26-A885-2245-875DCEEB7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30AB61-BD86-DFDD-55A8-35D8F088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81290-D577-E77D-87B5-5A1FD1A7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B55A1-BA5D-06AF-DADB-5103E1E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7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69CA-C617-F659-03DC-292E072F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7E90E-A6F9-B478-8288-D7E336B0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04FD2-1CA1-9E4D-37CA-6CCDE436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B5176-F9E9-7EAD-1692-18954B6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3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45559-986F-AE67-8EA9-9F7A84BF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F5D97-FB1E-3C50-B9A6-BFFF00F7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D27B8-EF57-8592-421F-D3704546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4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EBAE-03F5-89F9-DC62-AE76FEB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16117-306D-1CFD-E16E-657EDF02E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0AE0D-0552-7232-CB1D-964A33CE8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F348E-1E15-0E01-11B7-989664F3F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4DA02-F751-4C0C-7973-569EBBC5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9FCE5-1CAB-67EA-0740-BB1BAA7A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9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85E53-8684-0033-0896-6BF11661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8D4AE-80BE-349B-12FE-A51397A86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A7928-3806-AE52-3AAA-46B894000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306B4-180E-96EF-5B77-25FEA826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1A19C-4590-8FAB-C438-D9B3E854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25E5-FEC7-CE73-0B2B-ADD4159C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2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FCB0C5-78B0-0FE1-3394-51DBF666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AA965-FE69-1CB5-43FB-EFD5744BE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EDB0B-3295-1DD8-17F8-BDBE91DDE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9A46E9-99D6-4EC3-9FEA-4F079F13C8C8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92A65-04FF-F459-4A95-C1EB098B3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A8472-FB1D-F6CA-619E-83263B806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5FEC0-5E87-4293-950A-F9F9408F2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7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8103" y="-29673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574554-84CF-4FF0-B1BF-553245CC6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6C5E6D3-976B-41A7-B008-5BB4ADF44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7246" y="-26707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5243" y="-26706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7FF1C-8A39-DDB5-D332-D06A3E9FA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0765" y="310423"/>
            <a:ext cx="4024032" cy="2885715"/>
          </a:xfrm>
        </p:spPr>
        <p:txBody>
          <a:bodyPr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Okanagan College IEEE Student Branch</a:t>
            </a:r>
          </a:p>
        </p:txBody>
      </p:sp>
      <p:sp>
        <p:nvSpPr>
          <p:cNvPr id="31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3" name="Graphic 212">
            <a:extLst>
              <a:ext uri="{FF2B5EF4-FFF2-40B4-BE49-F238E27FC236}">
                <a16:creationId xmlns:a16="http://schemas.microsoft.com/office/drawing/2014/main" id="{2A8D3863-50D5-4235-9082-36776BF4F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5" name="Picture 4" descr="A sign on a wall&#10;&#10;Description automatically generated">
            <a:extLst>
              <a:ext uri="{FF2B5EF4-FFF2-40B4-BE49-F238E27FC236}">
                <a16:creationId xmlns:a16="http://schemas.microsoft.com/office/drawing/2014/main" id="{ED4A2FA5-FCA5-CB71-AE26-A13E35108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r="34847"/>
          <a:stretch/>
        </p:blipFill>
        <p:spPr>
          <a:xfrm>
            <a:off x="6601854" y="2313765"/>
            <a:ext cx="4773089" cy="4544235"/>
          </a:xfrm>
          <a:custGeom>
            <a:avLst/>
            <a:gdLst/>
            <a:ahLst/>
            <a:cxnLst/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</p:spPr>
      </p:pic>
      <p:grpSp>
        <p:nvGrpSpPr>
          <p:cNvPr id="3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49330" y="2740963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9306212-88FA-45BF-ABA3-1454AC42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E90A1FC-F1C9-F1CB-6D93-577613D49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258" y="310305"/>
            <a:ext cx="4278603" cy="12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t computers&#10;&#10;Description automatically generated">
            <a:extLst>
              <a:ext uri="{FF2B5EF4-FFF2-40B4-BE49-F238E27FC236}">
                <a16:creationId xmlns:a16="http://schemas.microsoft.com/office/drawing/2014/main" id="{890B7B10-42A7-C211-65ED-A73C11C58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062C0-FEAB-4C77-6CFA-566B4A0A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IEEEXtreme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18.0</a:t>
            </a:r>
          </a:p>
        </p:txBody>
      </p:sp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85F9FD6-5581-D930-7986-2A65AB505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9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641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6E40C-FFC4-28C6-4417-23113BA5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694268"/>
            <a:ext cx="3553510" cy="547793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Upcoming events this new year</a:t>
            </a:r>
          </a:p>
        </p:txBody>
      </p:sp>
      <p:grpSp>
        <p:nvGrpSpPr>
          <p:cNvPr id="10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37426" y="2203010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166C1-62DC-7904-3150-BEBEF54DC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Empowering Communities workshop</a:t>
            </a:r>
          </a:p>
          <a:p>
            <a:r>
              <a:rPr lang="en-US">
                <a:solidFill>
                  <a:schemeClr val="bg1"/>
                </a:solidFill>
              </a:rPr>
              <a:t>Cybersecurity mini conference</a:t>
            </a:r>
          </a:p>
          <a:p>
            <a:r>
              <a:rPr lang="en-US">
                <a:solidFill>
                  <a:schemeClr val="bg1"/>
                </a:solidFill>
              </a:rPr>
              <a:t>Mini hackathons</a:t>
            </a:r>
          </a:p>
          <a:p>
            <a:r>
              <a:rPr lang="en-US">
                <a:solidFill>
                  <a:schemeClr val="bg1"/>
                </a:solidFill>
              </a:rPr>
              <a:t>Tech talks</a:t>
            </a:r>
          </a:p>
          <a:p>
            <a:r>
              <a:rPr lang="en-US">
                <a:solidFill>
                  <a:schemeClr val="bg1"/>
                </a:solidFill>
              </a:rPr>
              <a:t>Much more</a:t>
            </a:r>
          </a:p>
        </p:txBody>
      </p:sp>
    </p:spTree>
    <p:extLst>
      <p:ext uri="{BB962C8B-B14F-4D97-AF65-F5344CB8AC3E}">
        <p14:creationId xmlns:p14="http://schemas.microsoft.com/office/powerpoint/2010/main" val="107207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7F8B4-D3B1-65C4-50D8-03452EC8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09" y="895483"/>
            <a:ext cx="5786232" cy="30111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204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05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0" name="Oval 209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7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EBC65-65D6-5C08-07DB-50CB8443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Our board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D6BE-54E1-26C6-42F4-64F61CF57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0" i="0">
                <a:solidFill>
                  <a:schemeClr val="bg1"/>
                </a:solidFill>
                <a:effectLst/>
                <a:latin typeface="gg sans"/>
              </a:rPr>
              <a:t>Chair: </a:t>
            </a:r>
            <a:r>
              <a:rPr lang="en-US" sz="2000" b="1" i="1">
                <a:solidFill>
                  <a:schemeClr val="bg1"/>
                </a:solidFill>
                <a:effectLst/>
                <a:latin typeface="inherit"/>
              </a:rPr>
              <a:t>Kristina Cormier </a:t>
            </a:r>
          </a:p>
          <a:p>
            <a:r>
              <a:rPr lang="en-US" sz="2000" b="0" i="0">
                <a:solidFill>
                  <a:schemeClr val="bg1"/>
                </a:solidFill>
                <a:effectLst/>
                <a:latin typeface="gg sans"/>
              </a:rPr>
              <a:t>Vice Chair: </a:t>
            </a:r>
            <a:r>
              <a:rPr lang="en-US" sz="2000" b="1" i="1">
                <a:solidFill>
                  <a:schemeClr val="bg1"/>
                </a:solidFill>
                <a:effectLst/>
                <a:latin typeface="inherit"/>
              </a:rPr>
              <a:t>Ajitesh Parihar</a:t>
            </a:r>
            <a:r>
              <a:rPr lang="en-US" sz="2000" b="0" i="0">
                <a:solidFill>
                  <a:schemeClr val="bg1"/>
                </a:solidFill>
                <a:effectLst/>
                <a:latin typeface="gg sans"/>
              </a:rPr>
              <a:t> </a:t>
            </a:r>
          </a:p>
          <a:p>
            <a:r>
              <a:rPr lang="en-US" sz="2000" b="0" i="0">
                <a:solidFill>
                  <a:schemeClr val="bg1"/>
                </a:solidFill>
                <a:effectLst/>
                <a:latin typeface="gg sans"/>
              </a:rPr>
              <a:t>Secretary: </a:t>
            </a:r>
            <a:r>
              <a:rPr lang="en-US" sz="2000" b="1" i="1">
                <a:solidFill>
                  <a:schemeClr val="bg1"/>
                </a:solidFill>
                <a:effectLst/>
                <a:latin typeface="inherit"/>
              </a:rPr>
              <a:t>Alex Ross</a:t>
            </a:r>
            <a:r>
              <a:rPr lang="en-US" sz="2000" b="0" i="0">
                <a:solidFill>
                  <a:schemeClr val="bg1"/>
                </a:solidFill>
                <a:effectLst/>
                <a:latin typeface="gg sans"/>
              </a:rPr>
              <a:t> </a:t>
            </a:r>
          </a:p>
          <a:p>
            <a:r>
              <a:rPr lang="en-US" sz="2000" b="0" i="0">
                <a:solidFill>
                  <a:schemeClr val="bg1"/>
                </a:solidFill>
                <a:effectLst/>
                <a:latin typeface="gg sans"/>
              </a:rPr>
              <a:t>Treasurer: </a:t>
            </a:r>
            <a:r>
              <a:rPr lang="en-US" sz="2000" b="1" i="1">
                <a:solidFill>
                  <a:schemeClr val="bg1"/>
                </a:solidFill>
                <a:effectLst/>
                <a:latin typeface="inherit"/>
              </a:rPr>
              <a:t>Dale Hendricks</a:t>
            </a:r>
            <a:r>
              <a:rPr lang="en-US" sz="2000" b="0" i="0">
                <a:solidFill>
                  <a:schemeClr val="bg1"/>
                </a:solidFill>
                <a:effectLst/>
                <a:latin typeface="gg sans"/>
              </a:rPr>
              <a:t> </a:t>
            </a:r>
          </a:p>
          <a:p>
            <a:r>
              <a:rPr lang="en-US" sz="2000" b="0" i="0">
                <a:solidFill>
                  <a:schemeClr val="bg1"/>
                </a:solidFill>
                <a:effectLst/>
                <a:latin typeface="gg sans"/>
              </a:rPr>
              <a:t>Director of Marketing: </a:t>
            </a:r>
            <a:r>
              <a:rPr lang="en-US" sz="2000" b="1" i="1">
                <a:solidFill>
                  <a:schemeClr val="bg1"/>
                </a:solidFill>
                <a:effectLst/>
                <a:latin typeface="inherit"/>
              </a:rPr>
              <a:t>Dolcy Sareen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sitting at a table&#10;&#10;Description automatically generated">
            <a:extLst>
              <a:ext uri="{FF2B5EF4-FFF2-40B4-BE49-F238E27FC236}">
                <a16:creationId xmlns:a16="http://schemas.microsoft.com/office/drawing/2014/main" id="{F6766C46-A23F-E1DF-23C9-5405E8CF3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385" y="431037"/>
            <a:ext cx="1466850" cy="1809750"/>
          </a:xfrm>
          <a:prstGeom prst="ellipse">
            <a:avLst/>
          </a:prstGeom>
          <a:ln w="635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CD53F78-3F6E-15CA-0270-35ECF0E0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931" y="1082097"/>
            <a:ext cx="1472046" cy="1784352"/>
          </a:xfrm>
          <a:prstGeom prst="ellipse">
            <a:avLst/>
          </a:prstGeom>
          <a:ln w="635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80A9970-CB78-4C08-D4BF-25BDF0313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009" y="2543896"/>
            <a:ext cx="1470893" cy="1770207"/>
          </a:xfrm>
          <a:prstGeom prst="ellipse">
            <a:avLst/>
          </a:prstGeom>
          <a:ln w="635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A person with a beard&#10;&#10;Description automatically generated">
            <a:extLst>
              <a:ext uri="{FF2B5EF4-FFF2-40B4-BE49-F238E27FC236}">
                <a16:creationId xmlns:a16="http://schemas.microsoft.com/office/drawing/2014/main" id="{CB10C6D9-6C70-2F06-D625-416042A5E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903" y="3992416"/>
            <a:ext cx="1476100" cy="1794166"/>
          </a:xfrm>
          <a:prstGeom prst="ellipse">
            <a:avLst/>
          </a:prstGeom>
          <a:ln w="635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710F118-3674-8308-2B57-49E7F630CB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199" t="12843" r="22672" b="13445"/>
          <a:stretch/>
        </p:blipFill>
        <p:spPr>
          <a:xfrm>
            <a:off x="6978892" y="4611031"/>
            <a:ext cx="1464717" cy="1809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1262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D00C6-0E18-35DD-E3F9-BA288820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Year in review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E2447-0250-19EE-5AE1-1DDAE4A09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solidFill>
                  <a:schemeClr val="bg1"/>
                </a:solidFill>
              </a:rPr>
              <a:t>Previous board members acknowledgement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Thais Santo Damasceno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Daniel Tumback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Alex 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Alex Ross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chemeClr val="bg1"/>
                </a:solidFill>
              </a:rPr>
              <a:t>Kristina Cormier</a:t>
            </a:r>
          </a:p>
          <a:p>
            <a:r>
              <a:rPr lang="en-US">
                <a:solidFill>
                  <a:schemeClr val="bg1"/>
                </a:solidFill>
              </a:rPr>
              <a:t>Lots of events and fun</a:t>
            </a:r>
          </a:p>
          <a:p>
            <a:r>
              <a:rPr lang="en-US">
                <a:solidFill>
                  <a:schemeClr val="bg1"/>
                </a:solidFill>
              </a:rPr>
              <a:t>Many new student members</a:t>
            </a:r>
          </a:p>
          <a:p>
            <a:r>
              <a:rPr lang="en-US">
                <a:solidFill>
                  <a:schemeClr val="bg1"/>
                </a:solidFill>
              </a:rPr>
              <a:t>Elevation of section</a:t>
            </a:r>
          </a:p>
        </p:txBody>
      </p:sp>
    </p:spTree>
    <p:extLst>
      <p:ext uri="{BB962C8B-B14F-4D97-AF65-F5344CB8AC3E}">
        <p14:creationId xmlns:p14="http://schemas.microsoft.com/office/powerpoint/2010/main" val="220356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FF897D8D-D106-65F7-0E1D-11CD5C462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6" b="-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BA470E-5DC5-544D-A6C6-F77E5E86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Okanagan Tech Industry Night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9F5953-993B-9C74-803C-4AE93A4DA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r="6652" b="2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088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5919CA-4568-4F54-A2C0-2B54BD78A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308" y="-1"/>
            <a:ext cx="5444906" cy="518316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85B11F-FA15-48B8-BF04-463A37544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9300" y="0"/>
            <a:ext cx="5444906" cy="5161894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016" y="0"/>
            <a:ext cx="5444905" cy="50468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1A79E-011D-0FCC-BE40-46B30163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414" y="476435"/>
            <a:ext cx="4403701" cy="28857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26th Western Canadian Conference on Computing Education</a:t>
            </a:r>
            <a:endParaRPr lang="en-US" sz="3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BB90F3FC-186F-4608-93AA-7EE24F68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50B2F-02A3-6FE0-E8E8-F4A81FDC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4" r="7038" b="-1"/>
          <a:stretch/>
        </p:blipFill>
        <p:spPr>
          <a:xfrm>
            <a:off x="8610600" y="10"/>
            <a:ext cx="3177536" cy="2647064"/>
          </a:xfrm>
          <a:custGeom>
            <a:avLst/>
            <a:gdLst/>
            <a:ahLst/>
            <a:cxnLst/>
            <a:rect l="l" t="t" r="r" b="b"/>
            <a:pathLst>
              <a:path w="3177536" h="2647074">
                <a:moveTo>
                  <a:pt x="406152" y="0"/>
                </a:moveTo>
                <a:lnTo>
                  <a:pt x="2771384" y="0"/>
                </a:lnTo>
                <a:lnTo>
                  <a:pt x="2814739" y="47702"/>
                </a:lnTo>
                <a:cubicBezTo>
                  <a:pt x="3041386" y="322335"/>
                  <a:pt x="3177536" y="674421"/>
                  <a:pt x="3177536" y="1058306"/>
                </a:cubicBezTo>
                <a:cubicBezTo>
                  <a:pt x="3177536" y="1935759"/>
                  <a:pt x="2466220" y="2647074"/>
                  <a:pt x="1588768" y="2647074"/>
                </a:cubicBezTo>
                <a:cubicBezTo>
                  <a:pt x="711315" y="2647074"/>
                  <a:pt x="0" y="1935759"/>
                  <a:pt x="0" y="1058306"/>
                </a:cubicBezTo>
                <a:cubicBezTo>
                  <a:pt x="0" y="674421"/>
                  <a:pt x="136150" y="322335"/>
                  <a:pt x="362797" y="47702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DCD3E-ED79-E102-87AA-67F6EEBD9D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674" b="-2"/>
          <a:stretch/>
        </p:blipFill>
        <p:spPr>
          <a:xfrm>
            <a:off x="6884946" y="3122839"/>
            <a:ext cx="3923269" cy="3735161"/>
          </a:xfrm>
          <a:custGeom>
            <a:avLst/>
            <a:gdLst/>
            <a:ahLst/>
            <a:cxnLst/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</p:spPr>
      </p:pic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49330" y="2740963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710" y="51953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3811CB9-0334-4316-8B54-711C0F3BE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710" y="5195363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99343D-E927-41D0-B997-E44A300C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725" y="1119591"/>
            <a:ext cx="4965868" cy="4598497"/>
            <a:chOff x="579725" y="1119591"/>
            <a:chExt cx="4965868" cy="459849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4D1B4-F052-7E2D-87A5-953DA207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2"/>
            <a:ext cx="4324642" cy="2939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</a:rPr>
              <a:t>Robotic Process Automation (RPA) and Intelligent Process Automation (IPA) for Small Industries in BC (a mini workshop)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9D269-E9E3-4CCA-C0FF-339C2E1F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90" r="383" b="3"/>
          <a:stretch/>
        </p:blipFill>
        <p:spPr>
          <a:xfrm>
            <a:off x="6094114" y="1321031"/>
            <a:ext cx="5428611" cy="4210940"/>
          </a:xfrm>
          <a:prstGeom prst="rect">
            <a:avLst/>
          </a:prstGeom>
          <a:ln w="28575">
            <a:noFill/>
          </a:ln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694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aphic 38">
            <a:extLst>
              <a:ext uri="{FF2B5EF4-FFF2-40B4-BE49-F238E27FC236}">
                <a16:creationId xmlns:a16="http://schemas.microsoft.com/office/drawing/2014/main" id="{DAD61042-0C08-4792-9069-C50A23589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87475" y="403325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F1FA9DF-4B59-4A13-870A-3296634FF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AEE6FE-7D59-41E1-8CF0-BA646F70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B590B6-72F9-47BE-A8A4-E9B05D205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0894" y="1298420"/>
            <a:ext cx="5145145" cy="4483168"/>
            <a:chOff x="1674895" y="1345036"/>
            <a:chExt cx="5428610" cy="42109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931B27-0EDB-439E-BB0D-8FB7F07C3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2A506B-A82D-4F4B-8BC3-3AC9EDE37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E369027-C2BF-44D4-8463-AA64250C5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699" y="1187311"/>
            <a:ext cx="5089552" cy="448337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39F15-49A5-6575-D283-27D4B03A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51" y="1622344"/>
            <a:ext cx="4626591" cy="2783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Algorithmic Trading and Short-term Forecast for Financial Time Series with Machine Learning Models Implementation and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A45FB-AA3A-6063-EBBE-860305B083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82" r="2" b="21240"/>
          <a:stretch/>
        </p:blipFill>
        <p:spPr>
          <a:xfrm>
            <a:off x="6381549" y="1187308"/>
            <a:ext cx="4899517" cy="2222776"/>
          </a:xfrm>
          <a:prstGeom prst="rect">
            <a:avLst/>
          </a:prstGeom>
        </p:spPr>
      </p:pic>
      <p:sp>
        <p:nvSpPr>
          <p:cNvPr id="24" name="Graphic 212">
            <a:extLst>
              <a:ext uri="{FF2B5EF4-FFF2-40B4-BE49-F238E27FC236}">
                <a16:creationId xmlns:a16="http://schemas.microsoft.com/office/drawing/2014/main" id="{0F2B4DB4-CB43-4265-8D5A-B45A9E98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4736" y="823301"/>
            <a:ext cx="663342" cy="66334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FC0F9FEA-2B64-4E05-95C4-886199E76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4736" y="823301"/>
            <a:ext cx="663342" cy="66334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7A133-B7EC-220F-FF4F-85E3BF002B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676" r="1" b="9894"/>
          <a:stretch/>
        </p:blipFill>
        <p:spPr>
          <a:xfrm>
            <a:off x="6389212" y="3614196"/>
            <a:ext cx="4916333" cy="21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9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9E1D74-2DAF-0958-CC25-911F63C3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Cybersecurity Workshop at Okanagan College</a:t>
            </a:r>
          </a:p>
        </p:txBody>
      </p:sp>
      <p:pic>
        <p:nvPicPr>
          <p:cNvPr id="5" name="Picture 4" descr="A group of men standing in front of a white board&#10;&#10;Description automatically generated">
            <a:extLst>
              <a:ext uri="{FF2B5EF4-FFF2-40B4-BE49-F238E27FC236}">
                <a16:creationId xmlns:a16="http://schemas.microsoft.com/office/drawing/2014/main" id="{C6A2E534-1A75-6BBE-D092-918803B84E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7" b="-3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Picture 6" descr="A group of men standing in front of a white board&#10;&#10;Description automatically generated">
            <a:extLst>
              <a:ext uri="{FF2B5EF4-FFF2-40B4-BE49-F238E27FC236}">
                <a16:creationId xmlns:a16="http://schemas.microsoft.com/office/drawing/2014/main" id="{3DDAC9DD-7C51-4600-C538-4FDE3369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69" b="3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493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F086E2-3591-244B-9217-0551E2C26A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2127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479D3-461C-F5A9-0408-7F8D1F24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IEEE Day at Okanagan Subsection</a:t>
            </a:r>
          </a:p>
        </p:txBody>
      </p:sp>
      <p:pic>
        <p:nvPicPr>
          <p:cNvPr id="5" name="Picture 4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1E577E73-C077-6C8E-2E00-FE2AC3497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 r="17504" b="-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2620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Office PowerPoint</Application>
  <PresentationFormat>Widescreen</PresentationFormat>
  <Paragraphs>31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gg sans</vt:lpstr>
      <vt:lpstr>inherit</vt:lpstr>
      <vt:lpstr>Aptos</vt:lpstr>
      <vt:lpstr>Aptos Display</vt:lpstr>
      <vt:lpstr>Arial</vt:lpstr>
      <vt:lpstr>Courier New</vt:lpstr>
      <vt:lpstr>Office Theme</vt:lpstr>
      <vt:lpstr>Okanagan College IEEE Student Branch</vt:lpstr>
      <vt:lpstr>Our board</vt:lpstr>
      <vt:lpstr>Year in review</vt:lpstr>
      <vt:lpstr>Okanagan Tech Industry Night</vt:lpstr>
      <vt:lpstr>26th Western Canadian Conference on Computing Education</vt:lpstr>
      <vt:lpstr>Robotic Process Automation (RPA) and Intelligent Process Automation (IPA) for Small Industries in BC (a mini workshop)</vt:lpstr>
      <vt:lpstr>Algorithmic Trading and Short-term Forecast for Financial Time Series with Machine Learning Models Implementation and Testing</vt:lpstr>
      <vt:lpstr>Cybersecurity Workshop at Okanagan College</vt:lpstr>
      <vt:lpstr>IEEE Day at Okanagan Subsection</vt:lpstr>
      <vt:lpstr>IEEEXtreme 18.0</vt:lpstr>
      <vt:lpstr>Upcoming events this new year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Ajitesh Parihar</dc:creator>
  <cp:lastModifiedBy>Ajitesh Parihar</cp:lastModifiedBy>
  <cp:revision>1</cp:revision>
  <dcterms:created xsi:type="dcterms:W3CDTF">2024-12-18T23:16:18Z</dcterms:created>
  <dcterms:modified xsi:type="dcterms:W3CDTF">2024-12-19T21:45:52Z</dcterms:modified>
</cp:coreProperties>
</file>