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F7890-BCB6-40F0-8FCF-F1AB5F281195}" v="116" dt="2024-10-09T22:48:36.365"/>
    <p1510:client id="{91D227BE-0BAE-432D-8ABF-B23C11709053}" v="6" dt="2024-10-10T00:15:07.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31" autoAdjust="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itesh Parihar" userId="4a4ccccf9714ecbb" providerId="LiveId" clId="{65DF7890-BCB6-40F0-8FCF-F1AB5F281195}"/>
    <pc:docChg chg="undo custSel addSld delSld modSld sldOrd">
      <pc:chgData name="Ajitesh Parihar" userId="4a4ccccf9714ecbb" providerId="LiveId" clId="{65DF7890-BCB6-40F0-8FCF-F1AB5F281195}" dt="2024-10-09T23:07:32.753" v="2664" actId="20577"/>
      <pc:docMkLst>
        <pc:docMk/>
      </pc:docMkLst>
      <pc:sldChg chg="addSp modSp new mod setBg modNotesTx">
        <pc:chgData name="Ajitesh Parihar" userId="4a4ccccf9714ecbb" providerId="LiveId" clId="{65DF7890-BCB6-40F0-8FCF-F1AB5F281195}" dt="2024-10-09T23:07:32.753" v="2664" actId="20577"/>
        <pc:sldMkLst>
          <pc:docMk/>
          <pc:sldMk cId="3412934033" sldId="256"/>
        </pc:sldMkLst>
        <pc:spChg chg="mod">
          <ac:chgData name="Ajitesh Parihar" userId="4a4ccccf9714ecbb" providerId="LiveId" clId="{65DF7890-BCB6-40F0-8FCF-F1AB5F281195}" dt="2024-10-07T17:31:03.209" v="799" actId="1076"/>
          <ac:spMkLst>
            <pc:docMk/>
            <pc:sldMk cId="3412934033" sldId="256"/>
            <ac:spMk id="2" creationId="{CBA4D40A-15CE-312B-5BE4-1B92386C678D}"/>
          </ac:spMkLst>
        </pc:spChg>
        <pc:spChg chg="mod">
          <ac:chgData name="Ajitesh Parihar" userId="4a4ccccf9714ecbb" providerId="LiveId" clId="{65DF7890-BCB6-40F0-8FCF-F1AB5F281195}" dt="2024-10-07T17:44:25.121" v="1055" actId="20577"/>
          <ac:spMkLst>
            <pc:docMk/>
            <pc:sldMk cId="3412934033" sldId="256"/>
            <ac:spMk id="3" creationId="{872C2712-D9AA-EAFF-BE57-350243E2E8AC}"/>
          </ac:spMkLst>
        </pc:spChg>
        <pc:spChg chg="add mod">
          <ac:chgData name="Ajitesh Parihar" userId="4a4ccccf9714ecbb" providerId="LiveId" clId="{65DF7890-BCB6-40F0-8FCF-F1AB5F281195}" dt="2024-10-09T23:07:32.753" v="2664" actId="20577"/>
          <ac:spMkLst>
            <pc:docMk/>
            <pc:sldMk cId="3412934033" sldId="256"/>
            <ac:spMk id="4" creationId="{76F28722-4C30-EFCC-6B27-B23E5698B913}"/>
          </ac:spMkLst>
        </pc:spChg>
        <pc:spChg chg="add">
          <ac:chgData name="Ajitesh Parihar" userId="4a4ccccf9714ecbb" providerId="LiveId" clId="{65DF7890-BCB6-40F0-8FCF-F1AB5F281195}" dt="2024-10-06T01:39:35.402" v="36" actId="26606"/>
          <ac:spMkLst>
            <pc:docMk/>
            <pc:sldMk cId="3412934033" sldId="256"/>
            <ac:spMk id="8" creationId="{1A3C89F8-0D2F-47FF-B903-151248265F47}"/>
          </ac:spMkLst>
        </pc:spChg>
        <pc:spChg chg="add">
          <ac:chgData name="Ajitesh Parihar" userId="4a4ccccf9714ecbb" providerId="LiveId" clId="{65DF7890-BCB6-40F0-8FCF-F1AB5F281195}" dt="2024-10-06T01:39:35.402" v="36" actId="26606"/>
          <ac:spMkLst>
            <pc:docMk/>
            <pc:sldMk cId="3412934033" sldId="256"/>
            <ac:spMk id="10" creationId="{C5CB530E-515E-412C-9DF1-5F8FFBD6F383}"/>
          </ac:spMkLst>
        </pc:spChg>
        <pc:spChg chg="add">
          <ac:chgData name="Ajitesh Parihar" userId="4a4ccccf9714ecbb" providerId="LiveId" clId="{65DF7890-BCB6-40F0-8FCF-F1AB5F281195}" dt="2024-10-06T01:39:35.402" v="36" actId="26606"/>
          <ac:spMkLst>
            <pc:docMk/>
            <pc:sldMk cId="3412934033" sldId="256"/>
            <ac:spMk id="12" creationId="{712D4376-A578-4FF1-94FC-245E7A6A489F}"/>
          </ac:spMkLst>
        </pc:spChg>
        <pc:spChg chg="add">
          <ac:chgData name="Ajitesh Parihar" userId="4a4ccccf9714ecbb" providerId="LiveId" clId="{65DF7890-BCB6-40F0-8FCF-F1AB5F281195}" dt="2024-10-06T01:39:35.402" v="36" actId="26606"/>
          <ac:spMkLst>
            <pc:docMk/>
            <pc:sldMk cId="3412934033" sldId="256"/>
            <ac:spMk id="14" creationId="{AEA7509D-F04F-40CB-A0B3-EEF16499CC9F}"/>
          </ac:spMkLst>
        </pc:spChg>
        <pc:spChg chg="add">
          <ac:chgData name="Ajitesh Parihar" userId="4a4ccccf9714ecbb" providerId="LiveId" clId="{65DF7890-BCB6-40F0-8FCF-F1AB5F281195}" dt="2024-10-06T01:39:35.402" v="36" actId="26606"/>
          <ac:spMkLst>
            <pc:docMk/>
            <pc:sldMk cId="3412934033" sldId="256"/>
            <ac:spMk id="18" creationId="{508BEF50-7B1E-49A4-BC19-5F4F1D755E64}"/>
          </ac:spMkLst>
        </pc:spChg>
        <pc:spChg chg="add">
          <ac:chgData name="Ajitesh Parihar" userId="4a4ccccf9714ecbb" providerId="LiveId" clId="{65DF7890-BCB6-40F0-8FCF-F1AB5F281195}" dt="2024-10-06T01:39:35.402" v="36" actId="26606"/>
          <ac:spMkLst>
            <pc:docMk/>
            <pc:sldMk cId="3412934033" sldId="256"/>
            <ac:spMk id="20" creationId="{3FBAD350-5664-4811-A208-657FB882D350}"/>
          </ac:spMkLst>
        </pc:spChg>
        <pc:spChg chg="add">
          <ac:chgData name="Ajitesh Parihar" userId="4a4ccccf9714ecbb" providerId="LiveId" clId="{65DF7890-BCB6-40F0-8FCF-F1AB5F281195}" dt="2024-10-06T01:39:35.402" v="36" actId="26606"/>
          <ac:spMkLst>
            <pc:docMk/>
            <pc:sldMk cId="3412934033" sldId="256"/>
            <ac:spMk id="22" creationId="{C39ADB8F-D187-49D7-BDCF-C1B6DC727068}"/>
          </ac:spMkLst>
        </pc:spChg>
        <pc:cxnChg chg="add">
          <ac:chgData name="Ajitesh Parihar" userId="4a4ccccf9714ecbb" providerId="LiveId" clId="{65DF7890-BCB6-40F0-8FCF-F1AB5F281195}" dt="2024-10-06T01:39:35.402" v="36" actId="26606"/>
          <ac:cxnSpMkLst>
            <pc:docMk/>
            <pc:sldMk cId="3412934033" sldId="256"/>
            <ac:cxnSpMk id="16" creationId="{56020367-4FD5-4596-8E10-C5F095CD8DBF}"/>
          </ac:cxnSpMkLst>
        </pc:cxnChg>
      </pc:sldChg>
      <pc:sldChg chg="addSp delSp modSp new mod setBg modNotesTx">
        <pc:chgData name="Ajitesh Parihar" userId="4a4ccccf9714ecbb" providerId="LiveId" clId="{65DF7890-BCB6-40F0-8FCF-F1AB5F281195}" dt="2024-10-09T22:50:19.499" v="2537" actId="20577"/>
        <pc:sldMkLst>
          <pc:docMk/>
          <pc:sldMk cId="172462894" sldId="257"/>
        </pc:sldMkLst>
        <pc:spChg chg="add del mod">
          <ac:chgData name="Ajitesh Parihar" userId="4a4ccccf9714ecbb" providerId="LiveId" clId="{65DF7890-BCB6-40F0-8FCF-F1AB5F281195}" dt="2024-10-07T21:38:43.417" v="2427" actId="27636"/>
          <ac:spMkLst>
            <pc:docMk/>
            <pc:sldMk cId="172462894" sldId="257"/>
            <ac:spMk id="2" creationId="{45ECE0FA-D5BF-5CD8-2464-98D520B5FAAC}"/>
          </ac:spMkLst>
        </pc:spChg>
        <pc:spChg chg="mod">
          <ac:chgData name="Ajitesh Parihar" userId="4a4ccccf9714ecbb" providerId="LiveId" clId="{65DF7890-BCB6-40F0-8FCF-F1AB5F281195}" dt="2024-10-07T17:44:21.489" v="1054" actId="20577"/>
          <ac:spMkLst>
            <pc:docMk/>
            <pc:sldMk cId="172462894" sldId="257"/>
            <ac:spMk id="3" creationId="{815E9875-142C-F1F9-2665-9D0BA8C3573C}"/>
          </ac:spMkLst>
        </pc:spChg>
        <pc:spChg chg="add del mod">
          <ac:chgData name="Ajitesh Parihar" userId="4a4ccccf9714ecbb" providerId="LiveId" clId="{65DF7890-BCB6-40F0-8FCF-F1AB5F281195}" dt="2024-10-07T21:38:41.719" v="2425" actId="478"/>
          <ac:spMkLst>
            <pc:docMk/>
            <pc:sldMk cId="172462894" sldId="257"/>
            <ac:spMk id="7" creationId="{8873B144-01EB-3B0E-3539-0002B4A2A577}"/>
          </ac:spMkLst>
        </pc:spChg>
        <pc:spChg chg="add">
          <ac:chgData name="Ajitesh Parihar" userId="4a4ccccf9714ecbb" providerId="LiveId" clId="{65DF7890-BCB6-40F0-8FCF-F1AB5F281195}" dt="2024-10-06T01:39:53.829" v="37" actId="26606"/>
          <ac:spMkLst>
            <pc:docMk/>
            <pc:sldMk cId="172462894" sldId="257"/>
            <ac:spMk id="8" creationId="{4E94261F-1ED3-4E90-88E6-13479144005B}"/>
          </ac:spMkLst>
        </pc:spChg>
        <pc:picChg chg="add mod">
          <ac:chgData name="Ajitesh Parihar" userId="4a4ccccf9714ecbb" providerId="LiveId" clId="{65DF7890-BCB6-40F0-8FCF-F1AB5F281195}" dt="2024-10-07T21:39:00.594" v="2468" actId="1037"/>
          <ac:picMkLst>
            <pc:docMk/>
            <pc:sldMk cId="172462894" sldId="257"/>
            <ac:picMk id="5" creationId="{5A0D68A3-38D6-3414-FEAD-A26DC0BE8579}"/>
          </ac:picMkLst>
        </pc:picChg>
        <pc:cxnChg chg="add">
          <ac:chgData name="Ajitesh Parihar" userId="4a4ccccf9714ecbb" providerId="LiveId" clId="{65DF7890-BCB6-40F0-8FCF-F1AB5F281195}" dt="2024-10-06T01:39:53.829" v="37" actId="26606"/>
          <ac:cxnSpMkLst>
            <pc:docMk/>
            <pc:sldMk cId="172462894" sldId="257"/>
            <ac:cxnSpMk id="10" creationId="{56020367-4FD5-4596-8E10-C5F095CD8DBF}"/>
          </ac:cxnSpMkLst>
        </pc:cxnChg>
      </pc:sldChg>
      <pc:sldChg chg="new del">
        <pc:chgData name="Ajitesh Parihar" userId="4a4ccccf9714ecbb" providerId="LiveId" clId="{65DF7890-BCB6-40F0-8FCF-F1AB5F281195}" dt="2024-10-07T17:22:25.734" v="325" actId="680"/>
        <pc:sldMkLst>
          <pc:docMk/>
          <pc:sldMk cId="2201776734" sldId="258"/>
        </pc:sldMkLst>
      </pc:sldChg>
      <pc:sldChg chg="addSp delSp modSp new mod setBg addAnim modNotesTx">
        <pc:chgData name="Ajitesh Parihar" userId="4a4ccccf9714ecbb" providerId="LiveId" clId="{65DF7890-BCB6-40F0-8FCF-F1AB5F281195}" dt="2024-10-09T22:54:22.701" v="2538" actId="20577"/>
        <pc:sldMkLst>
          <pc:docMk/>
          <pc:sldMk cId="3665886851" sldId="258"/>
        </pc:sldMkLst>
        <pc:spChg chg="mod">
          <ac:chgData name="Ajitesh Parihar" userId="4a4ccccf9714ecbb" providerId="LiveId" clId="{65DF7890-BCB6-40F0-8FCF-F1AB5F281195}" dt="2024-10-07T21:40:03.879" v="2474" actId="26606"/>
          <ac:spMkLst>
            <pc:docMk/>
            <pc:sldMk cId="3665886851" sldId="258"/>
            <ac:spMk id="2" creationId="{A3B6AA31-D781-ED83-5D2F-78B6836E7707}"/>
          </ac:spMkLst>
        </pc:spChg>
        <pc:spChg chg="mod">
          <ac:chgData name="Ajitesh Parihar" userId="4a4ccccf9714ecbb" providerId="LiveId" clId="{65DF7890-BCB6-40F0-8FCF-F1AB5F281195}" dt="2024-10-07T17:23:44.636" v="433" actId="20577"/>
          <ac:spMkLst>
            <pc:docMk/>
            <pc:sldMk cId="3665886851" sldId="258"/>
            <ac:spMk id="3" creationId="{CA678571-A4DD-EA0D-0F42-611544B84DEE}"/>
          </ac:spMkLst>
        </pc:spChg>
        <pc:spChg chg="add del">
          <ac:chgData name="Ajitesh Parihar" userId="4a4ccccf9714ecbb" providerId="LiveId" clId="{65DF7890-BCB6-40F0-8FCF-F1AB5F281195}" dt="2024-10-07T17:23:04.518" v="328" actId="26606"/>
          <ac:spMkLst>
            <pc:docMk/>
            <pc:sldMk cId="3665886851" sldId="258"/>
            <ac:spMk id="8" creationId="{EFA9B6C6-A247-48A8-9A1C-1E36FA9456B5}"/>
          </ac:spMkLst>
        </pc:spChg>
        <pc:spChg chg="add del">
          <ac:chgData name="Ajitesh Parihar" userId="4a4ccccf9714ecbb" providerId="LiveId" clId="{65DF7890-BCB6-40F0-8FCF-F1AB5F281195}" dt="2024-10-07T17:23:04.518" v="328" actId="26606"/>
          <ac:spMkLst>
            <pc:docMk/>
            <pc:sldMk cId="3665886851" sldId="258"/>
            <ac:spMk id="10" creationId="{C5CB530E-515E-412C-9DF1-5F8FFBD6F383}"/>
          </ac:spMkLst>
        </pc:spChg>
        <pc:spChg chg="add del">
          <ac:chgData name="Ajitesh Parihar" userId="4a4ccccf9714ecbb" providerId="LiveId" clId="{65DF7890-BCB6-40F0-8FCF-F1AB5F281195}" dt="2024-10-07T17:23:04.518" v="328" actId="26606"/>
          <ac:spMkLst>
            <pc:docMk/>
            <pc:sldMk cId="3665886851" sldId="258"/>
            <ac:spMk id="12" creationId="{712D4376-A578-4FF1-94FC-245E7A6A489F}"/>
          </ac:spMkLst>
        </pc:spChg>
        <pc:spChg chg="add del">
          <ac:chgData name="Ajitesh Parihar" userId="4a4ccccf9714ecbb" providerId="LiveId" clId="{65DF7890-BCB6-40F0-8FCF-F1AB5F281195}" dt="2024-10-07T17:23:04.518" v="328" actId="26606"/>
          <ac:spMkLst>
            <pc:docMk/>
            <pc:sldMk cId="3665886851" sldId="258"/>
            <ac:spMk id="14" creationId="{AEA7509D-F04F-40CB-A0B3-EEF16499CC9F}"/>
          </ac:spMkLst>
        </pc:spChg>
        <pc:spChg chg="add del">
          <ac:chgData name="Ajitesh Parihar" userId="4a4ccccf9714ecbb" providerId="LiveId" clId="{65DF7890-BCB6-40F0-8FCF-F1AB5F281195}" dt="2024-10-07T21:40:03.879" v="2474" actId="26606"/>
          <ac:spMkLst>
            <pc:docMk/>
            <pc:sldMk cId="3665886851" sldId="258"/>
            <ac:spMk id="21" creationId="{1A3C89F8-0D2F-47FF-B903-151248265F47}"/>
          </ac:spMkLst>
        </pc:spChg>
        <pc:spChg chg="add del">
          <ac:chgData name="Ajitesh Parihar" userId="4a4ccccf9714ecbb" providerId="LiveId" clId="{65DF7890-BCB6-40F0-8FCF-F1AB5F281195}" dt="2024-10-07T21:40:03.879" v="2474" actId="26606"/>
          <ac:spMkLst>
            <pc:docMk/>
            <pc:sldMk cId="3665886851" sldId="258"/>
            <ac:spMk id="23" creationId="{C5CB530E-515E-412C-9DF1-5F8FFBD6F383}"/>
          </ac:spMkLst>
        </pc:spChg>
        <pc:spChg chg="add del">
          <ac:chgData name="Ajitesh Parihar" userId="4a4ccccf9714ecbb" providerId="LiveId" clId="{65DF7890-BCB6-40F0-8FCF-F1AB5F281195}" dt="2024-10-07T21:40:03.879" v="2474" actId="26606"/>
          <ac:spMkLst>
            <pc:docMk/>
            <pc:sldMk cId="3665886851" sldId="258"/>
            <ac:spMk id="25" creationId="{712D4376-A578-4FF1-94FC-245E7A6A489F}"/>
          </ac:spMkLst>
        </pc:spChg>
        <pc:spChg chg="add del">
          <ac:chgData name="Ajitesh Parihar" userId="4a4ccccf9714ecbb" providerId="LiveId" clId="{65DF7890-BCB6-40F0-8FCF-F1AB5F281195}" dt="2024-10-07T21:40:03.879" v="2474" actId="26606"/>
          <ac:spMkLst>
            <pc:docMk/>
            <pc:sldMk cId="3665886851" sldId="258"/>
            <ac:spMk id="27" creationId="{AEA7509D-F04F-40CB-A0B3-EEF16499CC9F}"/>
          </ac:spMkLst>
        </pc:spChg>
        <pc:spChg chg="add del">
          <ac:chgData name="Ajitesh Parihar" userId="4a4ccccf9714ecbb" providerId="LiveId" clId="{65DF7890-BCB6-40F0-8FCF-F1AB5F281195}" dt="2024-10-07T21:40:03.879" v="2474" actId="26606"/>
          <ac:spMkLst>
            <pc:docMk/>
            <pc:sldMk cId="3665886851" sldId="258"/>
            <ac:spMk id="31" creationId="{508BEF50-7B1E-49A4-BC19-5F4F1D755E64}"/>
          </ac:spMkLst>
        </pc:spChg>
        <pc:spChg chg="add del">
          <ac:chgData name="Ajitesh Parihar" userId="4a4ccccf9714ecbb" providerId="LiveId" clId="{65DF7890-BCB6-40F0-8FCF-F1AB5F281195}" dt="2024-10-07T21:40:03.879" v="2474" actId="26606"/>
          <ac:spMkLst>
            <pc:docMk/>
            <pc:sldMk cId="3665886851" sldId="258"/>
            <ac:spMk id="33" creationId="{3FBAD350-5664-4811-A208-657FB882D350}"/>
          </ac:spMkLst>
        </pc:spChg>
        <pc:spChg chg="add del">
          <ac:chgData name="Ajitesh Parihar" userId="4a4ccccf9714ecbb" providerId="LiveId" clId="{65DF7890-BCB6-40F0-8FCF-F1AB5F281195}" dt="2024-10-07T21:40:03.879" v="2474" actId="26606"/>
          <ac:spMkLst>
            <pc:docMk/>
            <pc:sldMk cId="3665886851" sldId="258"/>
            <ac:spMk id="35" creationId="{C39ADB8F-D187-49D7-BDCF-C1B6DC727068}"/>
          </ac:spMkLst>
        </pc:spChg>
        <pc:spChg chg="add">
          <ac:chgData name="Ajitesh Parihar" userId="4a4ccccf9714ecbb" providerId="LiveId" clId="{65DF7890-BCB6-40F0-8FCF-F1AB5F281195}" dt="2024-10-07T21:40:03.879" v="2474" actId="26606"/>
          <ac:spMkLst>
            <pc:docMk/>
            <pc:sldMk cId="3665886851" sldId="258"/>
            <ac:spMk id="38" creationId="{E7F94237-0536-4DB1-8C95-39E355CED94B}"/>
          </ac:spMkLst>
        </pc:spChg>
        <pc:spChg chg="add">
          <ac:chgData name="Ajitesh Parihar" userId="4a4ccccf9714ecbb" providerId="LiveId" clId="{65DF7890-BCB6-40F0-8FCF-F1AB5F281195}" dt="2024-10-07T21:40:03.879" v="2474" actId="26606"/>
          <ac:spMkLst>
            <pc:docMk/>
            <pc:sldMk cId="3665886851" sldId="258"/>
            <ac:spMk id="39" creationId="{1A3C89F8-0D2F-47FF-B903-151248265F47}"/>
          </ac:spMkLst>
        </pc:spChg>
        <pc:spChg chg="add del">
          <ac:chgData name="Ajitesh Parihar" userId="4a4ccccf9714ecbb" providerId="LiveId" clId="{65DF7890-BCB6-40F0-8FCF-F1AB5F281195}" dt="2024-10-07T21:39:50.557" v="2470" actId="26606"/>
          <ac:spMkLst>
            <pc:docMk/>
            <pc:sldMk cId="3665886851" sldId="258"/>
            <ac:spMk id="41" creationId="{E7F94237-0536-4DB1-8C95-39E355CED94B}"/>
          </ac:spMkLst>
        </pc:spChg>
        <pc:spChg chg="add">
          <ac:chgData name="Ajitesh Parihar" userId="4a4ccccf9714ecbb" providerId="LiveId" clId="{65DF7890-BCB6-40F0-8FCF-F1AB5F281195}" dt="2024-10-07T21:40:03.879" v="2474" actId="26606"/>
          <ac:spMkLst>
            <pc:docMk/>
            <pc:sldMk cId="3665886851" sldId="258"/>
            <ac:spMk id="42" creationId="{C5CB530E-515E-412C-9DF1-5F8FFBD6F383}"/>
          </ac:spMkLst>
        </pc:spChg>
        <pc:spChg chg="add del">
          <ac:chgData name="Ajitesh Parihar" userId="4a4ccccf9714ecbb" providerId="LiveId" clId="{65DF7890-BCB6-40F0-8FCF-F1AB5F281195}" dt="2024-10-07T21:39:50.557" v="2470" actId="26606"/>
          <ac:spMkLst>
            <pc:docMk/>
            <pc:sldMk cId="3665886851" sldId="258"/>
            <ac:spMk id="43" creationId="{1A3C89F8-0D2F-47FF-B903-151248265F47}"/>
          </ac:spMkLst>
        </pc:spChg>
        <pc:spChg chg="add">
          <ac:chgData name="Ajitesh Parihar" userId="4a4ccccf9714ecbb" providerId="LiveId" clId="{65DF7890-BCB6-40F0-8FCF-F1AB5F281195}" dt="2024-10-07T21:40:03.879" v="2474" actId="26606"/>
          <ac:spMkLst>
            <pc:docMk/>
            <pc:sldMk cId="3665886851" sldId="258"/>
            <ac:spMk id="44" creationId="{712D4376-A578-4FF1-94FC-245E7A6A489F}"/>
          </ac:spMkLst>
        </pc:spChg>
        <pc:spChg chg="add del">
          <ac:chgData name="Ajitesh Parihar" userId="4a4ccccf9714ecbb" providerId="LiveId" clId="{65DF7890-BCB6-40F0-8FCF-F1AB5F281195}" dt="2024-10-07T21:39:50.557" v="2470" actId="26606"/>
          <ac:spMkLst>
            <pc:docMk/>
            <pc:sldMk cId="3665886851" sldId="258"/>
            <ac:spMk id="45" creationId="{C5CB530E-515E-412C-9DF1-5F8FFBD6F383}"/>
          </ac:spMkLst>
        </pc:spChg>
        <pc:spChg chg="add">
          <ac:chgData name="Ajitesh Parihar" userId="4a4ccccf9714ecbb" providerId="LiveId" clId="{65DF7890-BCB6-40F0-8FCF-F1AB5F281195}" dt="2024-10-07T21:40:03.879" v="2474" actId="26606"/>
          <ac:spMkLst>
            <pc:docMk/>
            <pc:sldMk cId="3665886851" sldId="258"/>
            <ac:spMk id="46" creationId="{AEA7509D-F04F-40CB-A0B3-EEF16499CC9F}"/>
          </ac:spMkLst>
        </pc:spChg>
        <pc:spChg chg="add del">
          <ac:chgData name="Ajitesh Parihar" userId="4a4ccccf9714ecbb" providerId="LiveId" clId="{65DF7890-BCB6-40F0-8FCF-F1AB5F281195}" dt="2024-10-07T21:39:50.557" v="2470" actId="26606"/>
          <ac:spMkLst>
            <pc:docMk/>
            <pc:sldMk cId="3665886851" sldId="258"/>
            <ac:spMk id="47" creationId="{712D4376-A578-4FF1-94FC-245E7A6A489F}"/>
          </ac:spMkLst>
        </pc:spChg>
        <pc:spChg chg="add del">
          <ac:chgData name="Ajitesh Parihar" userId="4a4ccccf9714ecbb" providerId="LiveId" clId="{65DF7890-BCB6-40F0-8FCF-F1AB5F281195}" dt="2024-10-07T21:39:50.557" v="2470" actId="26606"/>
          <ac:spMkLst>
            <pc:docMk/>
            <pc:sldMk cId="3665886851" sldId="258"/>
            <ac:spMk id="49" creationId="{AEA7509D-F04F-40CB-A0B3-EEF16499CC9F}"/>
          </ac:spMkLst>
        </pc:spChg>
        <pc:spChg chg="add">
          <ac:chgData name="Ajitesh Parihar" userId="4a4ccccf9714ecbb" providerId="LiveId" clId="{65DF7890-BCB6-40F0-8FCF-F1AB5F281195}" dt="2024-10-07T21:40:03.879" v="2474" actId="26606"/>
          <ac:spMkLst>
            <pc:docMk/>
            <pc:sldMk cId="3665886851" sldId="258"/>
            <ac:spMk id="50" creationId="{508BEF50-7B1E-49A4-BC19-5F4F1D755E64}"/>
          </ac:spMkLst>
        </pc:spChg>
        <pc:spChg chg="add">
          <ac:chgData name="Ajitesh Parihar" userId="4a4ccccf9714ecbb" providerId="LiveId" clId="{65DF7890-BCB6-40F0-8FCF-F1AB5F281195}" dt="2024-10-07T21:40:03.879" v="2474" actId="26606"/>
          <ac:spMkLst>
            <pc:docMk/>
            <pc:sldMk cId="3665886851" sldId="258"/>
            <ac:spMk id="52" creationId="{3FBAD350-5664-4811-A208-657FB882D350}"/>
          </ac:spMkLst>
        </pc:spChg>
        <pc:spChg chg="add del">
          <ac:chgData name="Ajitesh Parihar" userId="4a4ccccf9714ecbb" providerId="LiveId" clId="{65DF7890-BCB6-40F0-8FCF-F1AB5F281195}" dt="2024-10-07T21:39:50.557" v="2470" actId="26606"/>
          <ac:spMkLst>
            <pc:docMk/>
            <pc:sldMk cId="3665886851" sldId="258"/>
            <ac:spMk id="53" creationId="{508BEF50-7B1E-49A4-BC19-5F4F1D755E64}"/>
          </ac:spMkLst>
        </pc:spChg>
        <pc:spChg chg="add">
          <ac:chgData name="Ajitesh Parihar" userId="4a4ccccf9714ecbb" providerId="LiveId" clId="{65DF7890-BCB6-40F0-8FCF-F1AB5F281195}" dt="2024-10-07T21:40:03.879" v="2474" actId="26606"/>
          <ac:spMkLst>
            <pc:docMk/>
            <pc:sldMk cId="3665886851" sldId="258"/>
            <ac:spMk id="54" creationId="{C39ADB8F-D187-49D7-BDCF-C1B6DC727068}"/>
          </ac:spMkLst>
        </pc:spChg>
        <pc:spChg chg="add del">
          <ac:chgData name="Ajitesh Parihar" userId="4a4ccccf9714ecbb" providerId="LiveId" clId="{65DF7890-BCB6-40F0-8FCF-F1AB5F281195}" dt="2024-10-07T21:39:50.557" v="2470" actId="26606"/>
          <ac:spMkLst>
            <pc:docMk/>
            <pc:sldMk cId="3665886851" sldId="258"/>
            <ac:spMk id="55" creationId="{3FBAD350-5664-4811-A208-657FB882D350}"/>
          </ac:spMkLst>
        </pc:spChg>
        <pc:spChg chg="add del">
          <ac:chgData name="Ajitesh Parihar" userId="4a4ccccf9714ecbb" providerId="LiveId" clId="{65DF7890-BCB6-40F0-8FCF-F1AB5F281195}" dt="2024-10-07T21:39:50.557" v="2470" actId="26606"/>
          <ac:spMkLst>
            <pc:docMk/>
            <pc:sldMk cId="3665886851" sldId="258"/>
            <ac:spMk id="57" creationId="{C39ADB8F-D187-49D7-BDCF-C1B6DC727068}"/>
          </ac:spMkLst>
        </pc:spChg>
        <pc:picChg chg="add del">
          <ac:chgData name="Ajitesh Parihar" userId="4a4ccccf9714ecbb" providerId="LiveId" clId="{65DF7890-BCB6-40F0-8FCF-F1AB5F281195}" dt="2024-10-07T21:39:50.557" v="2470" actId="26606"/>
          <ac:picMkLst>
            <pc:docMk/>
            <pc:sldMk cId="3665886851" sldId="258"/>
            <ac:picMk id="37" creationId="{24F7D855-536E-271B-F2AA-5108EC1DDCDD}"/>
          </ac:picMkLst>
        </pc:picChg>
        <pc:picChg chg="add">
          <ac:chgData name="Ajitesh Parihar" userId="4a4ccccf9714ecbb" providerId="LiveId" clId="{65DF7890-BCB6-40F0-8FCF-F1AB5F281195}" dt="2024-10-07T21:40:03.879" v="2474" actId="26606"/>
          <ac:picMkLst>
            <pc:docMk/>
            <pc:sldMk cId="3665886851" sldId="258"/>
            <ac:picMk id="40" creationId="{37A9C56B-75A9-68E3-AD47-617AD9204506}"/>
          </ac:picMkLst>
        </pc:picChg>
        <pc:cxnChg chg="add del">
          <ac:chgData name="Ajitesh Parihar" userId="4a4ccccf9714ecbb" providerId="LiveId" clId="{65DF7890-BCB6-40F0-8FCF-F1AB5F281195}" dt="2024-10-07T17:23:04.518" v="328" actId="26606"/>
          <ac:cxnSpMkLst>
            <pc:docMk/>
            <pc:sldMk cId="3665886851" sldId="258"/>
            <ac:cxnSpMk id="16" creationId="{56020367-4FD5-4596-8E10-C5F095CD8DBF}"/>
          </ac:cxnSpMkLst>
        </pc:cxnChg>
        <pc:cxnChg chg="add del">
          <ac:chgData name="Ajitesh Parihar" userId="4a4ccccf9714ecbb" providerId="LiveId" clId="{65DF7890-BCB6-40F0-8FCF-F1AB5F281195}" dt="2024-10-07T21:40:03.879" v="2474" actId="26606"/>
          <ac:cxnSpMkLst>
            <pc:docMk/>
            <pc:sldMk cId="3665886851" sldId="258"/>
            <ac:cxnSpMk id="29" creationId="{56020367-4FD5-4596-8E10-C5F095CD8DBF}"/>
          </ac:cxnSpMkLst>
        </pc:cxnChg>
        <pc:cxnChg chg="add">
          <ac:chgData name="Ajitesh Parihar" userId="4a4ccccf9714ecbb" providerId="LiveId" clId="{65DF7890-BCB6-40F0-8FCF-F1AB5F281195}" dt="2024-10-07T21:40:03.879" v="2474" actId="26606"/>
          <ac:cxnSpMkLst>
            <pc:docMk/>
            <pc:sldMk cId="3665886851" sldId="258"/>
            <ac:cxnSpMk id="48" creationId="{56020367-4FD5-4596-8E10-C5F095CD8DBF}"/>
          </ac:cxnSpMkLst>
        </pc:cxnChg>
        <pc:cxnChg chg="add del">
          <ac:chgData name="Ajitesh Parihar" userId="4a4ccccf9714ecbb" providerId="LiveId" clId="{65DF7890-BCB6-40F0-8FCF-F1AB5F281195}" dt="2024-10-07T21:39:50.557" v="2470" actId="26606"/>
          <ac:cxnSpMkLst>
            <pc:docMk/>
            <pc:sldMk cId="3665886851" sldId="258"/>
            <ac:cxnSpMk id="51" creationId="{56020367-4FD5-4596-8E10-C5F095CD8DBF}"/>
          </ac:cxnSpMkLst>
        </pc:cxnChg>
      </pc:sldChg>
      <pc:sldChg chg="addSp modSp new mod ord setBg modNotesTx">
        <pc:chgData name="Ajitesh Parihar" userId="4a4ccccf9714ecbb" providerId="LiveId" clId="{65DF7890-BCB6-40F0-8FCF-F1AB5F281195}" dt="2024-10-09T22:59:15.949" v="2639" actId="20577"/>
        <pc:sldMkLst>
          <pc:docMk/>
          <pc:sldMk cId="462029560" sldId="259"/>
        </pc:sldMkLst>
        <pc:spChg chg="mod">
          <ac:chgData name="Ajitesh Parihar" userId="4a4ccccf9714ecbb" providerId="LiveId" clId="{65DF7890-BCB6-40F0-8FCF-F1AB5F281195}" dt="2024-10-07T17:44:08.417" v="1051" actId="20577"/>
          <ac:spMkLst>
            <pc:docMk/>
            <pc:sldMk cId="462029560" sldId="259"/>
            <ac:spMk id="2" creationId="{DB606A14-5AB5-7445-996E-57D5539EF3A8}"/>
          </ac:spMkLst>
        </pc:spChg>
        <pc:spChg chg="mod">
          <ac:chgData name="Ajitesh Parihar" userId="4a4ccccf9714ecbb" providerId="LiveId" clId="{65DF7890-BCB6-40F0-8FCF-F1AB5F281195}" dt="2024-10-07T21:11:40.823" v="1911" actId="20577"/>
          <ac:spMkLst>
            <pc:docMk/>
            <pc:sldMk cId="462029560" sldId="259"/>
            <ac:spMk id="3" creationId="{28133915-BC18-29C5-4236-327F6BD4685C}"/>
          </ac:spMkLst>
        </pc:spChg>
        <pc:spChg chg="add">
          <ac:chgData name="Ajitesh Parihar" userId="4a4ccccf9714ecbb" providerId="LiveId" clId="{65DF7890-BCB6-40F0-8FCF-F1AB5F281195}" dt="2024-10-07T17:23:57.959" v="435" actId="26606"/>
          <ac:spMkLst>
            <pc:docMk/>
            <pc:sldMk cId="462029560" sldId="259"/>
            <ac:spMk id="8" creationId="{EFA9B6C6-A247-48A8-9A1C-1E36FA9456B5}"/>
          </ac:spMkLst>
        </pc:spChg>
        <pc:spChg chg="add">
          <ac:chgData name="Ajitesh Parihar" userId="4a4ccccf9714ecbb" providerId="LiveId" clId="{65DF7890-BCB6-40F0-8FCF-F1AB5F281195}" dt="2024-10-07T17:23:57.959" v="435" actId="26606"/>
          <ac:spMkLst>
            <pc:docMk/>
            <pc:sldMk cId="462029560" sldId="259"/>
            <ac:spMk id="10" creationId="{C5CB530E-515E-412C-9DF1-5F8FFBD6F383}"/>
          </ac:spMkLst>
        </pc:spChg>
        <pc:spChg chg="add">
          <ac:chgData name="Ajitesh Parihar" userId="4a4ccccf9714ecbb" providerId="LiveId" clId="{65DF7890-BCB6-40F0-8FCF-F1AB5F281195}" dt="2024-10-07T17:23:57.959" v="435" actId="26606"/>
          <ac:spMkLst>
            <pc:docMk/>
            <pc:sldMk cId="462029560" sldId="259"/>
            <ac:spMk id="12" creationId="{712D4376-A578-4FF1-94FC-245E7A6A489F}"/>
          </ac:spMkLst>
        </pc:spChg>
        <pc:spChg chg="add">
          <ac:chgData name="Ajitesh Parihar" userId="4a4ccccf9714ecbb" providerId="LiveId" clId="{65DF7890-BCB6-40F0-8FCF-F1AB5F281195}" dt="2024-10-07T17:23:57.959" v="435" actId="26606"/>
          <ac:spMkLst>
            <pc:docMk/>
            <pc:sldMk cId="462029560" sldId="259"/>
            <ac:spMk id="14" creationId="{AEA7509D-F04F-40CB-A0B3-EEF16499CC9F}"/>
          </ac:spMkLst>
        </pc:spChg>
        <pc:cxnChg chg="add">
          <ac:chgData name="Ajitesh Parihar" userId="4a4ccccf9714ecbb" providerId="LiveId" clId="{65DF7890-BCB6-40F0-8FCF-F1AB5F281195}" dt="2024-10-07T17:23:57.959" v="435" actId="26606"/>
          <ac:cxnSpMkLst>
            <pc:docMk/>
            <pc:sldMk cId="462029560" sldId="259"/>
            <ac:cxnSpMk id="16" creationId="{56020367-4FD5-4596-8E10-C5F095CD8DBF}"/>
          </ac:cxnSpMkLst>
        </pc:cxnChg>
      </pc:sldChg>
      <pc:sldChg chg="addSp delSp modSp new mod ord setBg addAnim modNotesTx">
        <pc:chgData name="Ajitesh Parihar" userId="4a4ccccf9714ecbb" providerId="LiveId" clId="{65DF7890-BCB6-40F0-8FCF-F1AB5F281195}" dt="2024-10-07T21:39:57.670" v="2473"/>
        <pc:sldMkLst>
          <pc:docMk/>
          <pc:sldMk cId="335795139" sldId="260"/>
        </pc:sldMkLst>
        <pc:spChg chg="mod">
          <ac:chgData name="Ajitesh Parihar" userId="4a4ccccf9714ecbb" providerId="LiveId" clId="{65DF7890-BCB6-40F0-8FCF-F1AB5F281195}" dt="2024-10-07T17:44:03.890" v="1050" actId="20577"/>
          <ac:spMkLst>
            <pc:docMk/>
            <pc:sldMk cId="335795139" sldId="260"/>
            <ac:spMk id="2" creationId="{47C9E149-8337-FC42-C257-254DC36D1C99}"/>
          </ac:spMkLst>
        </pc:spChg>
        <pc:spChg chg="mod">
          <ac:chgData name="Ajitesh Parihar" userId="4a4ccccf9714ecbb" providerId="LiveId" clId="{65DF7890-BCB6-40F0-8FCF-F1AB5F281195}" dt="2024-10-07T17:44:33.946" v="1057" actId="20577"/>
          <ac:spMkLst>
            <pc:docMk/>
            <pc:sldMk cId="335795139" sldId="260"/>
            <ac:spMk id="3" creationId="{A24C3BAB-8F1F-23B2-C685-F31B474F8212}"/>
          </ac:spMkLst>
        </pc:spChg>
        <pc:spChg chg="add del">
          <ac:chgData name="Ajitesh Parihar" userId="4a4ccccf9714ecbb" providerId="LiveId" clId="{65DF7890-BCB6-40F0-8FCF-F1AB5F281195}" dt="2024-10-07T21:39:57.667" v="2471" actId="26606"/>
          <ac:spMkLst>
            <pc:docMk/>
            <pc:sldMk cId="335795139" sldId="260"/>
            <ac:spMk id="8" creationId="{1A3C89F8-0D2F-47FF-B903-151248265F47}"/>
          </ac:spMkLst>
        </pc:spChg>
        <pc:spChg chg="add del">
          <ac:chgData name="Ajitesh Parihar" userId="4a4ccccf9714ecbb" providerId="LiveId" clId="{65DF7890-BCB6-40F0-8FCF-F1AB5F281195}" dt="2024-10-07T21:39:57.667" v="2471" actId="26606"/>
          <ac:spMkLst>
            <pc:docMk/>
            <pc:sldMk cId="335795139" sldId="260"/>
            <ac:spMk id="10" creationId="{C5CB530E-515E-412C-9DF1-5F8FFBD6F383}"/>
          </ac:spMkLst>
        </pc:spChg>
        <pc:spChg chg="add del">
          <ac:chgData name="Ajitesh Parihar" userId="4a4ccccf9714ecbb" providerId="LiveId" clId="{65DF7890-BCB6-40F0-8FCF-F1AB5F281195}" dt="2024-10-07T21:39:57.667" v="2471" actId="26606"/>
          <ac:spMkLst>
            <pc:docMk/>
            <pc:sldMk cId="335795139" sldId="260"/>
            <ac:spMk id="12" creationId="{712D4376-A578-4FF1-94FC-245E7A6A489F}"/>
          </ac:spMkLst>
        </pc:spChg>
        <pc:spChg chg="add del">
          <ac:chgData name="Ajitesh Parihar" userId="4a4ccccf9714ecbb" providerId="LiveId" clId="{65DF7890-BCB6-40F0-8FCF-F1AB5F281195}" dt="2024-10-07T21:39:57.667" v="2471" actId="26606"/>
          <ac:spMkLst>
            <pc:docMk/>
            <pc:sldMk cId="335795139" sldId="260"/>
            <ac:spMk id="14" creationId="{AEA7509D-F04F-40CB-A0B3-EEF16499CC9F}"/>
          </ac:spMkLst>
        </pc:spChg>
        <pc:spChg chg="add del">
          <ac:chgData name="Ajitesh Parihar" userId="4a4ccccf9714ecbb" providerId="LiveId" clId="{65DF7890-BCB6-40F0-8FCF-F1AB5F281195}" dt="2024-10-07T21:39:57.667" v="2471" actId="26606"/>
          <ac:spMkLst>
            <pc:docMk/>
            <pc:sldMk cId="335795139" sldId="260"/>
            <ac:spMk id="18" creationId="{508BEF50-7B1E-49A4-BC19-5F4F1D755E64}"/>
          </ac:spMkLst>
        </pc:spChg>
        <pc:spChg chg="add del">
          <ac:chgData name="Ajitesh Parihar" userId="4a4ccccf9714ecbb" providerId="LiveId" clId="{65DF7890-BCB6-40F0-8FCF-F1AB5F281195}" dt="2024-10-07T21:39:57.667" v="2471" actId="26606"/>
          <ac:spMkLst>
            <pc:docMk/>
            <pc:sldMk cId="335795139" sldId="260"/>
            <ac:spMk id="20" creationId="{3FBAD350-5664-4811-A208-657FB882D350}"/>
          </ac:spMkLst>
        </pc:spChg>
        <pc:spChg chg="add del">
          <ac:chgData name="Ajitesh Parihar" userId="4a4ccccf9714ecbb" providerId="LiveId" clId="{65DF7890-BCB6-40F0-8FCF-F1AB5F281195}" dt="2024-10-07T21:39:57.667" v="2471" actId="26606"/>
          <ac:spMkLst>
            <pc:docMk/>
            <pc:sldMk cId="335795139" sldId="260"/>
            <ac:spMk id="22" creationId="{C39ADB8F-D187-49D7-BDCF-C1B6DC727068}"/>
          </ac:spMkLst>
        </pc:spChg>
        <pc:spChg chg="add">
          <ac:chgData name="Ajitesh Parihar" userId="4a4ccccf9714ecbb" providerId="LiveId" clId="{65DF7890-BCB6-40F0-8FCF-F1AB5F281195}" dt="2024-10-07T21:39:57.667" v="2471" actId="26606"/>
          <ac:spMkLst>
            <pc:docMk/>
            <pc:sldMk cId="335795139" sldId="260"/>
            <ac:spMk id="28" creationId="{E7F94237-0536-4DB1-8C95-39E355CED94B}"/>
          </ac:spMkLst>
        </pc:spChg>
        <pc:spChg chg="add">
          <ac:chgData name="Ajitesh Parihar" userId="4a4ccccf9714ecbb" providerId="LiveId" clId="{65DF7890-BCB6-40F0-8FCF-F1AB5F281195}" dt="2024-10-07T21:39:57.667" v="2471" actId="26606"/>
          <ac:spMkLst>
            <pc:docMk/>
            <pc:sldMk cId="335795139" sldId="260"/>
            <ac:spMk id="30" creationId="{1A3C89F8-0D2F-47FF-B903-151248265F47}"/>
          </ac:spMkLst>
        </pc:spChg>
        <pc:spChg chg="add">
          <ac:chgData name="Ajitesh Parihar" userId="4a4ccccf9714ecbb" providerId="LiveId" clId="{65DF7890-BCB6-40F0-8FCF-F1AB5F281195}" dt="2024-10-07T21:39:57.667" v="2471" actId="26606"/>
          <ac:spMkLst>
            <pc:docMk/>
            <pc:sldMk cId="335795139" sldId="260"/>
            <ac:spMk id="32" creationId="{C5CB530E-515E-412C-9DF1-5F8FFBD6F383}"/>
          </ac:spMkLst>
        </pc:spChg>
        <pc:spChg chg="add">
          <ac:chgData name="Ajitesh Parihar" userId="4a4ccccf9714ecbb" providerId="LiveId" clId="{65DF7890-BCB6-40F0-8FCF-F1AB5F281195}" dt="2024-10-07T21:39:57.667" v="2471" actId="26606"/>
          <ac:spMkLst>
            <pc:docMk/>
            <pc:sldMk cId="335795139" sldId="260"/>
            <ac:spMk id="34" creationId="{712D4376-A578-4FF1-94FC-245E7A6A489F}"/>
          </ac:spMkLst>
        </pc:spChg>
        <pc:spChg chg="add">
          <ac:chgData name="Ajitesh Parihar" userId="4a4ccccf9714ecbb" providerId="LiveId" clId="{65DF7890-BCB6-40F0-8FCF-F1AB5F281195}" dt="2024-10-07T21:39:57.667" v="2471" actId="26606"/>
          <ac:spMkLst>
            <pc:docMk/>
            <pc:sldMk cId="335795139" sldId="260"/>
            <ac:spMk id="36" creationId="{AEA7509D-F04F-40CB-A0B3-EEF16499CC9F}"/>
          </ac:spMkLst>
        </pc:spChg>
        <pc:spChg chg="add">
          <ac:chgData name="Ajitesh Parihar" userId="4a4ccccf9714ecbb" providerId="LiveId" clId="{65DF7890-BCB6-40F0-8FCF-F1AB5F281195}" dt="2024-10-07T21:39:57.667" v="2471" actId="26606"/>
          <ac:spMkLst>
            <pc:docMk/>
            <pc:sldMk cId="335795139" sldId="260"/>
            <ac:spMk id="40" creationId="{508BEF50-7B1E-49A4-BC19-5F4F1D755E64}"/>
          </ac:spMkLst>
        </pc:spChg>
        <pc:spChg chg="add">
          <ac:chgData name="Ajitesh Parihar" userId="4a4ccccf9714ecbb" providerId="LiveId" clId="{65DF7890-BCB6-40F0-8FCF-F1AB5F281195}" dt="2024-10-07T21:39:57.667" v="2471" actId="26606"/>
          <ac:spMkLst>
            <pc:docMk/>
            <pc:sldMk cId="335795139" sldId="260"/>
            <ac:spMk id="42" creationId="{3FBAD350-5664-4811-A208-657FB882D350}"/>
          </ac:spMkLst>
        </pc:spChg>
        <pc:spChg chg="add">
          <ac:chgData name="Ajitesh Parihar" userId="4a4ccccf9714ecbb" providerId="LiveId" clId="{65DF7890-BCB6-40F0-8FCF-F1AB5F281195}" dt="2024-10-07T21:39:57.667" v="2471" actId="26606"/>
          <ac:spMkLst>
            <pc:docMk/>
            <pc:sldMk cId="335795139" sldId="260"/>
            <ac:spMk id="44" creationId="{C39ADB8F-D187-49D7-BDCF-C1B6DC727068}"/>
          </ac:spMkLst>
        </pc:spChg>
        <pc:picChg chg="add">
          <ac:chgData name="Ajitesh Parihar" userId="4a4ccccf9714ecbb" providerId="LiveId" clId="{65DF7890-BCB6-40F0-8FCF-F1AB5F281195}" dt="2024-10-07T21:39:57.667" v="2471" actId="26606"/>
          <ac:picMkLst>
            <pc:docMk/>
            <pc:sldMk cId="335795139" sldId="260"/>
            <ac:picMk id="24" creationId="{2136655A-E57E-D847-55E7-366AAC1B5F95}"/>
          </ac:picMkLst>
        </pc:picChg>
        <pc:cxnChg chg="add del">
          <ac:chgData name="Ajitesh Parihar" userId="4a4ccccf9714ecbb" providerId="LiveId" clId="{65DF7890-BCB6-40F0-8FCF-F1AB5F281195}" dt="2024-10-07T21:39:57.667" v="2471" actId="26606"/>
          <ac:cxnSpMkLst>
            <pc:docMk/>
            <pc:sldMk cId="335795139" sldId="260"/>
            <ac:cxnSpMk id="16" creationId="{56020367-4FD5-4596-8E10-C5F095CD8DBF}"/>
          </ac:cxnSpMkLst>
        </pc:cxnChg>
        <pc:cxnChg chg="add">
          <ac:chgData name="Ajitesh Parihar" userId="4a4ccccf9714ecbb" providerId="LiveId" clId="{65DF7890-BCB6-40F0-8FCF-F1AB5F281195}" dt="2024-10-07T21:39:57.667" v="2471" actId="26606"/>
          <ac:cxnSpMkLst>
            <pc:docMk/>
            <pc:sldMk cId="335795139" sldId="260"/>
            <ac:cxnSpMk id="38" creationId="{56020367-4FD5-4596-8E10-C5F095CD8DBF}"/>
          </ac:cxnSpMkLst>
        </pc:cxnChg>
      </pc:sldChg>
      <pc:sldChg chg="addSp delSp modSp new mod ord setBg addAnim modNotesTx">
        <pc:chgData name="Ajitesh Parihar" userId="4a4ccccf9714ecbb" providerId="LiveId" clId="{65DF7890-BCB6-40F0-8FCF-F1AB5F281195}" dt="2024-10-07T21:40:14.026" v="2479"/>
        <pc:sldMkLst>
          <pc:docMk/>
          <pc:sldMk cId="3020078414" sldId="261"/>
        </pc:sldMkLst>
        <pc:spChg chg="mod">
          <ac:chgData name="Ajitesh Parihar" userId="4a4ccccf9714ecbb" providerId="LiveId" clId="{65DF7890-BCB6-40F0-8FCF-F1AB5F281195}" dt="2024-10-07T21:40:14.023" v="2477" actId="26606"/>
          <ac:spMkLst>
            <pc:docMk/>
            <pc:sldMk cId="3020078414" sldId="261"/>
            <ac:spMk id="2" creationId="{7C7756D6-2CD0-FEB4-6146-A2A41B279CC4}"/>
          </ac:spMkLst>
        </pc:spChg>
        <pc:spChg chg="mod">
          <ac:chgData name="Ajitesh Parihar" userId="4a4ccccf9714ecbb" providerId="LiveId" clId="{65DF7890-BCB6-40F0-8FCF-F1AB5F281195}" dt="2024-10-07T21:40:14.023" v="2477" actId="26606"/>
          <ac:spMkLst>
            <pc:docMk/>
            <pc:sldMk cId="3020078414" sldId="261"/>
            <ac:spMk id="3" creationId="{56AED064-9591-E7DD-D0B5-027050866E62}"/>
          </ac:spMkLst>
        </pc:spChg>
        <pc:spChg chg="add del">
          <ac:chgData name="Ajitesh Parihar" userId="4a4ccccf9714ecbb" providerId="LiveId" clId="{65DF7890-BCB6-40F0-8FCF-F1AB5F281195}" dt="2024-10-07T21:40:14.023" v="2477" actId="26606"/>
          <ac:spMkLst>
            <pc:docMk/>
            <pc:sldMk cId="3020078414" sldId="261"/>
            <ac:spMk id="8" creationId="{EFA9B6C6-A247-48A8-9A1C-1E36FA9456B5}"/>
          </ac:spMkLst>
        </pc:spChg>
        <pc:spChg chg="add del">
          <ac:chgData name="Ajitesh Parihar" userId="4a4ccccf9714ecbb" providerId="LiveId" clId="{65DF7890-BCB6-40F0-8FCF-F1AB5F281195}" dt="2024-10-07T21:40:14.023" v="2477" actId="26606"/>
          <ac:spMkLst>
            <pc:docMk/>
            <pc:sldMk cId="3020078414" sldId="261"/>
            <ac:spMk id="10" creationId="{C5CB530E-515E-412C-9DF1-5F8FFBD6F383}"/>
          </ac:spMkLst>
        </pc:spChg>
        <pc:spChg chg="add del">
          <ac:chgData name="Ajitesh Parihar" userId="4a4ccccf9714ecbb" providerId="LiveId" clId="{65DF7890-BCB6-40F0-8FCF-F1AB5F281195}" dt="2024-10-07T21:40:14.023" v="2477" actId="26606"/>
          <ac:spMkLst>
            <pc:docMk/>
            <pc:sldMk cId="3020078414" sldId="261"/>
            <ac:spMk id="12" creationId="{712D4376-A578-4FF1-94FC-245E7A6A489F}"/>
          </ac:spMkLst>
        </pc:spChg>
        <pc:spChg chg="add del">
          <ac:chgData name="Ajitesh Parihar" userId="4a4ccccf9714ecbb" providerId="LiveId" clId="{65DF7890-BCB6-40F0-8FCF-F1AB5F281195}" dt="2024-10-07T21:40:14.023" v="2477" actId="26606"/>
          <ac:spMkLst>
            <pc:docMk/>
            <pc:sldMk cId="3020078414" sldId="261"/>
            <ac:spMk id="14" creationId="{AEA7509D-F04F-40CB-A0B3-EEF16499CC9F}"/>
          </ac:spMkLst>
        </pc:spChg>
        <pc:spChg chg="add">
          <ac:chgData name="Ajitesh Parihar" userId="4a4ccccf9714ecbb" providerId="LiveId" clId="{65DF7890-BCB6-40F0-8FCF-F1AB5F281195}" dt="2024-10-07T21:40:14.023" v="2477" actId="26606"/>
          <ac:spMkLst>
            <pc:docMk/>
            <pc:sldMk cId="3020078414" sldId="261"/>
            <ac:spMk id="22" creationId="{E7F94237-0536-4DB1-8C95-39E355CED94B}"/>
          </ac:spMkLst>
        </pc:spChg>
        <pc:spChg chg="add">
          <ac:chgData name="Ajitesh Parihar" userId="4a4ccccf9714ecbb" providerId="LiveId" clId="{65DF7890-BCB6-40F0-8FCF-F1AB5F281195}" dt="2024-10-07T21:40:14.023" v="2477" actId="26606"/>
          <ac:spMkLst>
            <pc:docMk/>
            <pc:sldMk cId="3020078414" sldId="261"/>
            <ac:spMk id="24" creationId="{1A3C89F8-0D2F-47FF-B903-151248265F47}"/>
          </ac:spMkLst>
        </pc:spChg>
        <pc:spChg chg="add">
          <ac:chgData name="Ajitesh Parihar" userId="4a4ccccf9714ecbb" providerId="LiveId" clId="{65DF7890-BCB6-40F0-8FCF-F1AB5F281195}" dt="2024-10-07T21:40:14.023" v="2477" actId="26606"/>
          <ac:spMkLst>
            <pc:docMk/>
            <pc:sldMk cId="3020078414" sldId="261"/>
            <ac:spMk id="26" creationId="{C5CB530E-515E-412C-9DF1-5F8FFBD6F383}"/>
          </ac:spMkLst>
        </pc:spChg>
        <pc:spChg chg="add">
          <ac:chgData name="Ajitesh Parihar" userId="4a4ccccf9714ecbb" providerId="LiveId" clId="{65DF7890-BCB6-40F0-8FCF-F1AB5F281195}" dt="2024-10-07T21:40:14.023" v="2477" actId="26606"/>
          <ac:spMkLst>
            <pc:docMk/>
            <pc:sldMk cId="3020078414" sldId="261"/>
            <ac:spMk id="28" creationId="{712D4376-A578-4FF1-94FC-245E7A6A489F}"/>
          </ac:spMkLst>
        </pc:spChg>
        <pc:spChg chg="add">
          <ac:chgData name="Ajitesh Parihar" userId="4a4ccccf9714ecbb" providerId="LiveId" clId="{65DF7890-BCB6-40F0-8FCF-F1AB5F281195}" dt="2024-10-07T21:40:14.023" v="2477" actId="26606"/>
          <ac:spMkLst>
            <pc:docMk/>
            <pc:sldMk cId="3020078414" sldId="261"/>
            <ac:spMk id="30" creationId="{AEA7509D-F04F-40CB-A0B3-EEF16499CC9F}"/>
          </ac:spMkLst>
        </pc:spChg>
        <pc:spChg chg="add">
          <ac:chgData name="Ajitesh Parihar" userId="4a4ccccf9714ecbb" providerId="LiveId" clId="{65DF7890-BCB6-40F0-8FCF-F1AB5F281195}" dt="2024-10-07T21:40:14.023" v="2477" actId="26606"/>
          <ac:spMkLst>
            <pc:docMk/>
            <pc:sldMk cId="3020078414" sldId="261"/>
            <ac:spMk id="34" creationId="{508BEF50-7B1E-49A4-BC19-5F4F1D755E64}"/>
          </ac:spMkLst>
        </pc:spChg>
        <pc:spChg chg="add">
          <ac:chgData name="Ajitesh Parihar" userId="4a4ccccf9714ecbb" providerId="LiveId" clId="{65DF7890-BCB6-40F0-8FCF-F1AB5F281195}" dt="2024-10-07T21:40:14.023" v="2477" actId="26606"/>
          <ac:spMkLst>
            <pc:docMk/>
            <pc:sldMk cId="3020078414" sldId="261"/>
            <ac:spMk id="36" creationId="{3FBAD350-5664-4811-A208-657FB882D350}"/>
          </ac:spMkLst>
        </pc:spChg>
        <pc:spChg chg="add">
          <ac:chgData name="Ajitesh Parihar" userId="4a4ccccf9714ecbb" providerId="LiveId" clId="{65DF7890-BCB6-40F0-8FCF-F1AB5F281195}" dt="2024-10-07T21:40:14.023" v="2477" actId="26606"/>
          <ac:spMkLst>
            <pc:docMk/>
            <pc:sldMk cId="3020078414" sldId="261"/>
            <ac:spMk id="38" creationId="{C39ADB8F-D187-49D7-BDCF-C1B6DC727068}"/>
          </ac:spMkLst>
        </pc:spChg>
        <pc:picChg chg="add">
          <ac:chgData name="Ajitesh Parihar" userId="4a4ccccf9714ecbb" providerId="LiveId" clId="{65DF7890-BCB6-40F0-8FCF-F1AB5F281195}" dt="2024-10-07T21:40:14.023" v="2477" actId="26606"/>
          <ac:picMkLst>
            <pc:docMk/>
            <pc:sldMk cId="3020078414" sldId="261"/>
            <ac:picMk id="18" creationId="{794E39E8-0A74-42E8-8091-736BDA576768}"/>
          </ac:picMkLst>
        </pc:picChg>
        <pc:cxnChg chg="add del">
          <ac:chgData name="Ajitesh Parihar" userId="4a4ccccf9714ecbb" providerId="LiveId" clId="{65DF7890-BCB6-40F0-8FCF-F1AB5F281195}" dt="2024-10-07T21:40:14.023" v="2477" actId="26606"/>
          <ac:cxnSpMkLst>
            <pc:docMk/>
            <pc:sldMk cId="3020078414" sldId="261"/>
            <ac:cxnSpMk id="16" creationId="{56020367-4FD5-4596-8E10-C5F095CD8DBF}"/>
          </ac:cxnSpMkLst>
        </pc:cxnChg>
        <pc:cxnChg chg="add">
          <ac:chgData name="Ajitesh Parihar" userId="4a4ccccf9714ecbb" providerId="LiveId" clId="{65DF7890-BCB6-40F0-8FCF-F1AB5F281195}" dt="2024-10-07T21:40:14.023" v="2477" actId="26606"/>
          <ac:cxnSpMkLst>
            <pc:docMk/>
            <pc:sldMk cId="3020078414" sldId="261"/>
            <ac:cxnSpMk id="32" creationId="{56020367-4FD5-4596-8E10-C5F095CD8DBF}"/>
          </ac:cxnSpMkLst>
        </pc:cxnChg>
      </pc:sldChg>
      <pc:sldChg chg="addSp delSp modSp new mod setBg addAnim delAnim modNotesTx">
        <pc:chgData name="Ajitesh Parihar" userId="4a4ccccf9714ecbb" providerId="LiveId" clId="{65DF7890-BCB6-40F0-8FCF-F1AB5F281195}" dt="2024-10-07T21:29:27.208" v="2162"/>
        <pc:sldMkLst>
          <pc:docMk/>
          <pc:sldMk cId="1476564208" sldId="262"/>
        </pc:sldMkLst>
        <pc:spChg chg="mod">
          <ac:chgData name="Ajitesh Parihar" userId="4a4ccccf9714ecbb" providerId="LiveId" clId="{65DF7890-BCB6-40F0-8FCF-F1AB5F281195}" dt="2024-10-07T17:44:58.514" v="1061" actId="20577"/>
          <ac:spMkLst>
            <pc:docMk/>
            <pc:sldMk cId="1476564208" sldId="262"/>
            <ac:spMk id="2" creationId="{5CB940F3-993F-D46C-B5D8-18C2F791D27F}"/>
          </ac:spMkLst>
        </pc:spChg>
        <pc:spChg chg="mod">
          <ac:chgData name="Ajitesh Parihar" userId="4a4ccccf9714ecbb" providerId="LiveId" clId="{65DF7890-BCB6-40F0-8FCF-F1AB5F281195}" dt="2024-10-07T17:45:24.945" v="1110" actId="20577"/>
          <ac:spMkLst>
            <pc:docMk/>
            <pc:sldMk cId="1476564208" sldId="262"/>
            <ac:spMk id="3" creationId="{865C6792-8543-922C-035F-AC908B88791D}"/>
          </ac:spMkLst>
        </pc:spChg>
        <pc:spChg chg="add del">
          <ac:chgData name="Ajitesh Parihar" userId="4a4ccccf9714ecbb" providerId="LiveId" clId="{65DF7890-BCB6-40F0-8FCF-F1AB5F281195}" dt="2024-10-07T17:36:47.375" v="951" actId="26606"/>
          <ac:spMkLst>
            <pc:docMk/>
            <pc:sldMk cId="1476564208" sldId="262"/>
            <ac:spMk id="8" creationId="{1A3C89F8-0D2F-47FF-B903-151248265F47}"/>
          </ac:spMkLst>
        </pc:spChg>
        <pc:spChg chg="add del">
          <ac:chgData name="Ajitesh Parihar" userId="4a4ccccf9714ecbb" providerId="LiveId" clId="{65DF7890-BCB6-40F0-8FCF-F1AB5F281195}" dt="2024-10-07T17:36:47.375" v="951" actId="26606"/>
          <ac:spMkLst>
            <pc:docMk/>
            <pc:sldMk cId="1476564208" sldId="262"/>
            <ac:spMk id="10" creationId="{C5CB530E-515E-412C-9DF1-5F8FFBD6F383}"/>
          </ac:spMkLst>
        </pc:spChg>
        <pc:spChg chg="add del">
          <ac:chgData name="Ajitesh Parihar" userId="4a4ccccf9714ecbb" providerId="LiveId" clId="{65DF7890-BCB6-40F0-8FCF-F1AB5F281195}" dt="2024-10-07T17:36:47.375" v="951" actId="26606"/>
          <ac:spMkLst>
            <pc:docMk/>
            <pc:sldMk cId="1476564208" sldId="262"/>
            <ac:spMk id="12" creationId="{712D4376-A578-4FF1-94FC-245E7A6A489F}"/>
          </ac:spMkLst>
        </pc:spChg>
        <pc:spChg chg="add del">
          <ac:chgData name="Ajitesh Parihar" userId="4a4ccccf9714ecbb" providerId="LiveId" clId="{65DF7890-BCB6-40F0-8FCF-F1AB5F281195}" dt="2024-10-07T17:36:47.375" v="951" actId="26606"/>
          <ac:spMkLst>
            <pc:docMk/>
            <pc:sldMk cId="1476564208" sldId="262"/>
            <ac:spMk id="14" creationId="{AEA7509D-F04F-40CB-A0B3-EEF16499CC9F}"/>
          </ac:spMkLst>
        </pc:spChg>
        <pc:spChg chg="add del">
          <ac:chgData name="Ajitesh Parihar" userId="4a4ccccf9714ecbb" providerId="LiveId" clId="{65DF7890-BCB6-40F0-8FCF-F1AB5F281195}" dt="2024-10-07T17:36:47.375" v="951" actId="26606"/>
          <ac:spMkLst>
            <pc:docMk/>
            <pc:sldMk cId="1476564208" sldId="262"/>
            <ac:spMk id="18" creationId="{508BEF50-7B1E-49A4-BC19-5F4F1D755E64}"/>
          </ac:spMkLst>
        </pc:spChg>
        <pc:spChg chg="add del">
          <ac:chgData name="Ajitesh Parihar" userId="4a4ccccf9714ecbb" providerId="LiveId" clId="{65DF7890-BCB6-40F0-8FCF-F1AB5F281195}" dt="2024-10-07T17:36:47.375" v="951" actId="26606"/>
          <ac:spMkLst>
            <pc:docMk/>
            <pc:sldMk cId="1476564208" sldId="262"/>
            <ac:spMk id="20" creationId="{3FBAD350-5664-4811-A208-657FB882D350}"/>
          </ac:spMkLst>
        </pc:spChg>
        <pc:spChg chg="add del">
          <ac:chgData name="Ajitesh Parihar" userId="4a4ccccf9714ecbb" providerId="LiveId" clId="{65DF7890-BCB6-40F0-8FCF-F1AB5F281195}" dt="2024-10-07T17:36:47.375" v="951" actId="26606"/>
          <ac:spMkLst>
            <pc:docMk/>
            <pc:sldMk cId="1476564208" sldId="262"/>
            <ac:spMk id="22" creationId="{C39ADB8F-D187-49D7-BDCF-C1B6DC727068}"/>
          </ac:spMkLst>
        </pc:spChg>
        <pc:spChg chg="add del">
          <ac:chgData name="Ajitesh Parihar" userId="4a4ccccf9714ecbb" providerId="LiveId" clId="{65DF7890-BCB6-40F0-8FCF-F1AB5F281195}" dt="2024-10-07T17:36:47.375" v="951" actId="26606"/>
          <ac:spMkLst>
            <pc:docMk/>
            <pc:sldMk cId="1476564208" sldId="262"/>
            <ac:spMk id="27" creationId="{EFA9B6C6-A247-48A8-9A1C-1E36FA9456B5}"/>
          </ac:spMkLst>
        </pc:spChg>
        <pc:spChg chg="add del">
          <ac:chgData name="Ajitesh Parihar" userId="4a4ccccf9714ecbb" providerId="LiveId" clId="{65DF7890-BCB6-40F0-8FCF-F1AB5F281195}" dt="2024-10-07T17:36:47.375" v="951" actId="26606"/>
          <ac:spMkLst>
            <pc:docMk/>
            <pc:sldMk cId="1476564208" sldId="262"/>
            <ac:spMk id="29" creationId="{C5CB530E-515E-412C-9DF1-5F8FFBD6F383}"/>
          </ac:spMkLst>
        </pc:spChg>
        <pc:spChg chg="add del">
          <ac:chgData name="Ajitesh Parihar" userId="4a4ccccf9714ecbb" providerId="LiveId" clId="{65DF7890-BCB6-40F0-8FCF-F1AB5F281195}" dt="2024-10-07T17:36:47.375" v="951" actId="26606"/>
          <ac:spMkLst>
            <pc:docMk/>
            <pc:sldMk cId="1476564208" sldId="262"/>
            <ac:spMk id="31" creationId="{712D4376-A578-4FF1-94FC-245E7A6A489F}"/>
          </ac:spMkLst>
        </pc:spChg>
        <pc:spChg chg="add del">
          <ac:chgData name="Ajitesh Parihar" userId="4a4ccccf9714ecbb" providerId="LiveId" clId="{65DF7890-BCB6-40F0-8FCF-F1AB5F281195}" dt="2024-10-07T17:36:47.375" v="951" actId="26606"/>
          <ac:spMkLst>
            <pc:docMk/>
            <pc:sldMk cId="1476564208" sldId="262"/>
            <ac:spMk id="33" creationId="{AEA7509D-F04F-40CB-A0B3-EEF16499CC9F}"/>
          </ac:spMkLst>
        </pc:spChg>
        <pc:cxnChg chg="add del">
          <ac:chgData name="Ajitesh Parihar" userId="4a4ccccf9714ecbb" providerId="LiveId" clId="{65DF7890-BCB6-40F0-8FCF-F1AB5F281195}" dt="2024-10-07T17:36:47.375" v="951" actId="26606"/>
          <ac:cxnSpMkLst>
            <pc:docMk/>
            <pc:sldMk cId="1476564208" sldId="262"/>
            <ac:cxnSpMk id="16" creationId="{56020367-4FD5-4596-8E10-C5F095CD8DBF}"/>
          </ac:cxnSpMkLst>
        </pc:cxnChg>
        <pc:cxnChg chg="add del">
          <ac:chgData name="Ajitesh Parihar" userId="4a4ccccf9714ecbb" providerId="LiveId" clId="{65DF7890-BCB6-40F0-8FCF-F1AB5F281195}" dt="2024-10-07T17:36:47.375" v="951" actId="26606"/>
          <ac:cxnSpMkLst>
            <pc:docMk/>
            <pc:sldMk cId="1476564208" sldId="262"/>
            <ac:cxnSpMk id="35" creationId="{56020367-4FD5-4596-8E10-C5F095CD8DBF}"/>
          </ac:cxnSpMkLst>
        </pc:cxnChg>
      </pc:sldChg>
      <pc:sldChg chg="addSp delSp modSp add del mod addAnim modAnim modNotesTx">
        <pc:chgData name="Ajitesh Parihar" userId="4a4ccccf9714ecbb" providerId="LiveId" clId="{65DF7890-BCB6-40F0-8FCF-F1AB5F281195}" dt="2024-10-07T21:43:30.451" v="2512" actId="47"/>
        <pc:sldMkLst>
          <pc:docMk/>
          <pc:sldMk cId="2124768618" sldId="263"/>
        </pc:sldMkLst>
        <pc:spChg chg="mod">
          <ac:chgData name="Ajitesh Parihar" userId="4a4ccccf9714ecbb" providerId="LiveId" clId="{65DF7890-BCB6-40F0-8FCF-F1AB5F281195}" dt="2024-10-07T17:36:51.311" v="952" actId="26606"/>
          <ac:spMkLst>
            <pc:docMk/>
            <pc:sldMk cId="2124768618" sldId="263"/>
            <ac:spMk id="2" creationId="{5CB940F3-993F-D46C-B5D8-18C2F791D27F}"/>
          </ac:spMkLst>
        </pc:spChg>
        <pc:spChg chg="mod">
          <ac:chgData name="Ajitesh Parihar" userId="4a4ccccf9714ecbb" providerId="LiveId" clId="{65DF7890-BCB6-40F0-8FCF-F1AB5F281195}" dt="2024-10-07T17:44:44.839" v="1060" actId="20577"/>
          <ac:spMkLst>
            <pc:docMk/>
            <pc:sldMk cId="2124768618" sldId="263"/>
            <ac:spMk id="3" creationId="{865C6792-8543-922C-035F-AC908B88791D}"/>
          </ac:spMkLst>
        </pc:spChg>
        <pc:spChg chg="del">
          <ac:chgData name="Ajitesh Parihar" userId="4a4ccccf9714ecbb" providerId="LiveId" clId="{65DF7890-BCB6-40F0-8FCF-F1AB5F281195}" dt="2024-10-07T17:36:51.311" v="952" actId="26606"/>
          <ac:spMkLst>
            <pc:docMk/>
            <pc:sldMk cId="2124768618" sldId="263"/>
            <ac:spMk id="8" creationId="{1A3C89F8-0D2F-47FF-B903-151248265F47}"/>
          </ac:spMkLst>
        </pc:spChg>
        <pc:spChg chg="del">
          <ac:chgData name="Ajitesh Parihar" userId="4a4ccccf9714ecbb" providerId="LiveId" clId="{65DF7890-BCB6-40F0-8FCF-F1AB5F281195}" dt="2024-10-07T17:36:51.311" v="952" actId="26606"/>
          <ac:spMkLst>
            <pc:docMk/>
            <pc:sldMk cId="2124768618" sldId="263"/>
            <ac:spMk id="10" creationId="{C5CB530E-515E-412C-9DF1-5F8FFBD6F383}"/>
          </ac:spMkLst>
        </pc:spChg>
        <pc:spChg chg="del">
          <ac:chgData name="Ajitesh Parihar" userId="4a4ccccf9714ecbb" providerId="LiveId" clId="{65DF7890-BCB6-40F0-8FCF-F1AB5F281195}" dt="2024-10-07T17:36:51.311" v="952" actId="26606"/>
          <ac:spMkLst>
            <pc:docMk/>
            <pc:sldMk cId="2124768618" sldId="263"/>
            <ac:spMk id="12" creationId="{712D4376-A578-4FF1-94FC-245E7A6A489F}"/>
          </ac:spMkLst>
        </pc:spChg>
        <pc:spChg chg="del">
          <ac:chgData name="Ajitesh Parihar" userId="4a4ccccf9714ecbb" providerId="LiveId" clId="{65DF7890-BCB6-40F0-8FCF-F1AB5F281195}" dt="2024-10-07T17:36:51.311" v="952" actId="26606"/>
          <ac:spMkLst>
            <pc:docMk/>
            <pc:sldMk cId="2124768618" sldId="263"/>
            <ac:spMk id="14" creationId="{AEA7509D-F04F-40CB-A0B3-EEF16499CC9F}"/>
          </ac:spMkLst>
        </pc:spChg>
        <pc:spChg chg="del">
          <ac:chgData name="Ajitesh Parihar" userId="4a4ccccf9714ecbb" providerId="LiveId" clId="{65DF7890-BCB6-40F0-8FCF-F1AB5F281195}" dt="2024-10-07T17:36:51.311" v="952" actId="26606"/>
          <ac:spMkLst>
            <pc:docMk/>
            <pc:sldMk cId="2124768618" sldId="263"/>
            <ac:spMk id="18" creationId="{508BEF50-7B1E-49A4-BC19-5F4F1D755E64}"/>
          </ac:spMkLst>
        </pc:spChg>
        <pc:spChg chg="del">
          <ac:chgData name="Ajitesh Parihar" userId="4a4ccccf9714ecbb" providerId="LiveId" clId="{65DF7890-BCB6-40F0-8FCF-F1AB5F281195}" dt="2024-10-07T17:36:51.311" v="952" actId="26606"/>
          <ac:spMkLst>
            <pc:docMk/>
            <pc:sldMk cId="2124768618" sldId="263"/>
            <ac:spMk id="20" creationId="{3FBAD350-5664-4811-A208-657FB882D350}"/>
          </ac:spMkLst>
        </pc:spChg>
        <pc:spChg chg="del">
          <ac:chgData name="Ajitesh Parihar" userId="4a4ccccf9714ecbb" providerId="LiveId" clId="{65DF7890-BCB6-40F0-8FCF-F1AB5F281195}" dt="2024-10-07T17:36:51.311" v="952" actId="26606"/>
          <ac:spMkLst>
            <pc:docMk/>
            <pc:sldMk cId="2124768618" sldId="263"/>
            <ac:spMk id="22" creationId="{C39ADB8F-D187-49D7-BDCF-C1B6DC727068}"/>
          </ac:spMkLst>
        </pc:spChg>
        <pc:spChg chg="add">
          <ac:chgData name="Ajitesh Parihar" userId="4a4ccccf9714ecbb" providerId="LiveId" clId="{65DF7890-BCB6-40F0-8FCF-F1AB5F281195}" dt="2024-10-07T17:36:51.311" v="952" actId="26606"/>
          <ac:spMkLst>
            <pc:docMk/>
            <pc:sldMk cId="2124768618" sldId="263"/>
            <ac:spMk id="27" creationId="{EFA9B6C6-A247-48A8-9A1C-1E36FA9456B5}"/>
          </ac:spMkLst>
        </pc:spChg>
        <pc:spChg chg="add">
          <ac:chgData name="Ajitesh Parihar" userId="4a4ccccf9714ecbb" providerId="LiveId" clId="{65DF7890-BCB6-40F0-8FCF-F1AB5F281195}" dt="2024-10-07T17:36:51.311" v="952" actId="26606"/>
          <ac:spMkLst>
            <pc:docMk/>
            <pc:sldMk cId="2124768618" sldId="263"/>
            <ac:spMk id="29" creationId="{C5CB530E-515E-412C-9DF1-5F8FFBD6F383}"/>
          </ac:spMkLst>
        </pc:spChg>
        <pc:spChg chg="add">
          <ac:chgData name="Ajitesh Parihar" userId="4a4ccccf9714ecbb" providerId="LiveId" clId="{65DF7890-BCB6-40F0-8FCF-F1AB5F281195}" dt="2024-10-07T17:36:51.311" v="952" actId="26606"/>
          <ac:spMkLst>
            <pc:docMk/>
            <pc:sldMk cId="2124768618" sldId="263"/>
            <ac:spMk id="31" creationId="{712D4376-A578-4FF1-94FC-245E7A6A489F}"/>
          </ac:spMkLst>
        </pc:spChg>
        <pc:spChg chg="add">
          <ac:chgData name="Ajitesh Parihar" userId="4a4ccccf9714ecbb" providerId="LiveId" clId="{65DF7890-BCB6-40F0-8FCF-F1AB5F281195}" dt="2024-10-07T17:36:51.311" v="952" actId="26606"/>
          <ac:spMkLst>
            <pc:docMk/>
            <pc:sldMk cId="2124768618" sldId="263"/>
            <ac:spMk id="33" creationId="{AEA7509D-F04F-40CB-A0B3-EEF16499CC9F}"/>
          </ac:spMkLst>
        </pc:spChg>
        <pc:picChg chg="add del mod">
          <ac:chgData name="Ajitesh Parihar" userId="4a4ccccf9714ecbb" providerId="LiveId" clId="{65DF7890-BCB6-40F0-8FCF-F1AB5F281195}" dt="2024-10-07T21:42:24.140" v="2497" actId="21"/>
          <ac:picMkLst>
            <pc:docMk/>
            <pc:sldMk cId="2124768618" sldId="263"/>
            <ac:picMk id="5" creationId="{E638FEE8-C9F9-9603-9395-56206B225A8C}"/>
          </ac:picMkLst>
        </pc:picChg>
        <pc:cxnChg chg="del">
          <ac:chgData name="Ajitesh Parihar" userId="4a4ccccf9714ecbb" providerId="LiveId" clId="{65DF7890-BCB6-40F0-8FCF-F1AB5F281195}" dt="2024-10-07T17:36:51.311" v="952" actId="26606"/>
          <ac:cxnSpMkLst>
            <pc:docMk/>
            <pc:sldMk cId="2124768618" sldId="263"/>
            <ac:cxnSpMk id="16" creationId="{56020367-4FD5-4596-8E10-C5F095CD8DBF}"/>
          </ac:cxnSpMkLst>
        </pc:cxnChg>
        <pc:cxnChg chg="add">
          <ac:chgData name="Ajitesh Parihar" userId="4a4ccccf9714ecbb" providerId="LiveId" clId="{65DF7890-BCB6-40F0-8FCF-F1AB5F281195}" dt="2024-10-07T17:36:51.311" v="952" actId="26606"/>
          <ac:cxnSpMkLst>
            <pc:docMk/>
            <pc:sldMk cId="2124768618" sldId="263"/>
            <ac:cxnSpMk id="35" creationId="{56020367-4FD5-4596-8E10-C5F095CD8DBF}"/>
          </ac:cxnSpMkLst>
        </pc:cxnChg>
      </pc:sldChg>
      <pc:sldChg chg="new del">
        <pc:chgData name="Ajitesh Parihar" userId="4a4ccccf9714ecbb" providerId="LiveId" clId="{65DF7890-BCB6-40F0-8FCF-F1AB5F281195}" dt="2024-10-07T17:42:18.088" v="967" actId="47"/>
        <pc:sldMkLst>
          <pc:docMk/>
          <pc:sldMk cId="1129424390" sldId="264"/>
        </pc:sldMkLst>
      </pc:sldChg>
      <pc:sldChg chg="modSp add mod ord modNotesTx">
        <pc:chgData name="Ajitesh Parihar" userId="4a4ccccf9714ecbb" providerId="LiveId" clId="{65DF7890-BCB6-40F0-8FCF-F1AB5F281195}" dt="2024-10-07T21:37:23.286" v="2417" actId="20577"/>
        <pc:sldMkLst>
          <pc:docMk/>
          <pc:sldMk cId="3995169934" sldId="265"/>
        </pc:sldMkLst>
        <pc:spChg chg="mod">
          <ac:chgData name="Ajitesh Parihar" userId="4a4ccccf9714ecbb" providerId="LiveId" clId="{65DF7890-BCB6-40F0-8FCF-F1AB5F281195}" dt="2024-10-07T17:42:23.654" v="977" actId="20577"/>
          <ac:spMkLst>
            <pc:docMk/>
            <pc:sldMk cId="3995169934" sldId="265"/>
            <ac:spMk id="2" creationId="{CBA4D40A-15CE-312B-5BE4-1B92386C678D}"/>
          </ac:spMkLst>
        </pc:spChg>
        <pc:spChg chg="mod">
          <ac:chgData name="Ajitesh Parihar" userId="4a4ccccf9714ecbb" providerId="LiveId" clId="{65DF7890-BCB6-40F0-8FCF-F1AB5F281195}" dt="2024-10-07T17:42:30.714" v="991" actId="20577"/>
          <ac:spMkLst>
            <pc:docMk/>
            <pc:sldMk cId="3995169934" sldId="265"/>
            <ac:spMk id="3" creationId="{872C2712-D9AA-EAFF-BE57-350243E2E8AC}"/>
          </ac:spMkLst>
        </pc:spChg>
      </pc:sldChg>
      <pc:sldChg chg="addSp delSp modSp add mod ord setBg addAnim delAnim delDesignElem modNotesTx">
        <pc:chgData name="Ajitesh Parihar" userId="4a4ccccf9714ecbb" providerId="LiveId" clId="{65DF7890-BCB6-40F0-8FCF-F1AB5F281195}" dt="2024-10-09T23:06:20.599" v="2661" actId="20577"/>
        <pc:sldMkLst>
          <pc:docMk/>
          <pc:sldMk cId="2607922928" sldId="266"/>
        </pc:sldMkLst>
        <pc:spChg chg="del mod">
          <ac:chgData name="Ajitesh Parihar" userId="4a4ccccf9714ecbb" providerId="LiveId" clId="{65DF7890-BCB6-40F0-8FCF-F1AB5F281195}" dt="2024-10-07T21:42:16.446" v="2494" actId="478"/>
          <ac:spMkLst>
            <pc:docMk/>
            <pc:sldMk cId="2607922928" sldId="266"/>
            <ac:spMk id="2" creationId="{CBA4D40A-15CE-312B-5BE4-1B92386C678D}"/>
          </ac:spMkLst>
        </pc:spChg>
        <pc:spChg chg="del">
          <ac:chgData name="Ajitesh Parihar" userId="4a4ccccf9714ecbb" providerId="LiveId" clId="{65DF7890-BCB6-40F0-8FCF-F1AB5F281195}" dt="2024-10-07T21:42:20.786" v="2496" actId="478"/>
          <ac:spMkLst>
            <pc:docMk/>
            <pc:sldMk cId="2607922928" sldId="266"/>
            <ac:spMk id="3" creationId="{872C2712-D9AA-EAFF-BE57-350243E2E8AC}"/>
          </ac:spMkLst>
        </pc:spChg>
        <pc:spChg chg="add del">
          <ac:chgData name="Ajitesh Parihar" userId="4a4ccccf9714ecbb" providerId="LiveId" clId="{65DF7890-BCB6-40F0-8FCF-F1AB5F281195}" dt="2024-10-07T21:42:31.361" v="2499" actId="26606"/>
          <ac:spMkLst>
            <pc:docMk/>
            <pc:sldMk cId="2607922928" sldId="266"/>
            <ac:spMk id="5" creationId="{1A3C89F8-0D2F-47FF-B903-151248265F47}"/>
          </ac:spMkLst>
        </pc:spChg>
        <pc:spChg chg="add del">
          <ac:chgData name="Ajitesh Parihar" userId="4a4ccccf9714ecbb" providerId="LiveId" clId="{65DF7890-BCB6-40F0-8FCF-F1AB5F281195}" dt="2024-10-07T21:42:31.361" v="2499" actId="26606"/>
          <ac:spMkLst>
            <pc:docMk/>
            <pc:sldMk cId="2607922928" sldId="266"/>
            <ac:spMk id="6" creationId="{C5CB530E-515E-412C-9DF1-5F8FFBD6F383}"/>
          </ac:spMkLst>
        </pc:spChg>
        <pc:spChg chg="add del">
          <ac:chgData name="Ajitesh Parihar" userId="4a4ccccf9714ecbb" providerId="LiveId" clId="{65DF7890-BCB6-40F0-8FCF-F1AB5F281195}" dt="2024-10-07T21:42:31.361" v="2499" actId="26606"/>
          <ac:spMkLst>
            <pc:docMk/>
            <pc:sldMk cId="2607922928" sldId="266"/>
            <ac:spMk id="7" creationId="{712D4376-A578-4FF1-94FC-245E7A6A489F}"/>
          </ac:spMkLst>
        </pc:spChg>
        <pc:spChg chg="del">
          <ac:chgData name="Ajitesh Parihar" userId="4a4ccccf9714ecbb" providerId="LiveId" clId="{65DF7890-BCB6-40F0-8FCF-F1AB5F281195}" dt="2024-10-07T21:42:07.961" v="2490"/>
          <ac:spMkLst>
            <pc:docMk/>
            <pc:sldMk cId="2607922928" sldId="266"/>
            <ac:spMk id="8" creationId="{1A3C89F8-0D2F-47FF-B903-151248265F47}"/>
          </ac:spMkLst>
        </pc:spChg>
        <pc:spChg chg="add del">
          <ac:chgData name="Ajitesh Parihar" userId="4a4ccccf9714ecbb" providerId="LiveId" clId="{65DF7890-BCB6-40F0-8FCF-F1AB5F281195}" dt="2024-10-07T21:42:31.361" v="2499" actId="26606"/>
          <ac:spMkLst>
            <pc:docMk/>
            <pc:sldMk cId="2607922928" sldId="266"/>
            <ac:spMk id="9" creationId="{AEA7509D-F04F-40CB-A0B3-EEF16499CC9F}"/>
          </ac:spMkLst>
        </pc:spChg>
        <pc:spChg chg="del">
          <ac:chgData name="Ajitesh Parihar" userId="4a4ccccf9714ecbb" providerId="LiveId" clId="{65DF7890-BCB6-40F0-8FCF-F1AB5F281195}" dt="2024-10-07T21:42:07.961" v="2490"/>
          <ac:spMkLst>
            <pc:docMk/>
            <pc:sldMk cId="2607922928" sldId="266"/>
            <ac:spMk id="10" creationId="{C5CB530E-515E-412C-9DF1-5F8FFBD6F383}"/>
          </ac:spMkLst>
        </pc:spChg>
        <pc:spChg chg="del">
          <ac:chgData name="Ajitesh Parihar" userId="4a4ccccf9714ecbb" providerId="LiveId" clId="{65DF7890-BCB6-40F0-8FCF-F1AB5F281195}" dt="2024-10-07T21:42:07.961" v="2490"/>
          <ac:spMkLst>
            <pc:docMk/>
            <pc:sldMk cId="2607922928" sldId="266"/>
            <ac:spMk id="12" creationId="{712D4376-A578-4FF1-94FC-245E7A6A489F}"/>
          </ac:spMkLst>
        </pc:spChg>
        <pc:spChg chg="add del">
          <ac:chgData name="Ajitesh Parihar" userId="4a4ccccf9714ecbb" providerId="LiveId" clId="{65DF7890-BCB6-40F0-8FCF-F1AB5F281195}" dt="2024-10-07T21:42:31.361" v="2499" actId="26606"/>
          <ac:spMkLst>
            <pc:docMk/>
            <pc:sldMk cId="2607922928" sldId="266"/>
            <ac:spMk id="13" creationId="{508BEF50-7B1E-49A4-BC19-5F4F1D755E64}"/>
          </ac:spMkLst>
        </pc:spChg>
        <pc:spChg chg="del">
          <ac:chgData name="Ajitesh Parihar" userId="4a4ccccf9714ecbb" providerId="LiveId" clId="{65DF7890-BCB6-40F0-8FCF-F1AB5F281195}" dt="2024-10-07T21:42:07.961" v="2490"/>
          <ac:spMkLst>
            <pc:docMk/>
            <pc:sldMk cId="2607922928" sldId="266"/>
            <ac:spMk id="14" creationId="{AEA7509D-F04F-40CB-A0B3-EEF16499CC9F}"/>
          </ac:spMkLst>
        </pc:spChg>
        <pc:spChg chg="add del">
          <ac:chgData name="Ajitesh Parihar" userId="4a4ccccf9714ecbb" providerId="LiveId" clId="{65DF7890-BCB6-40F0-8FCF-F1AB5F281195}" dt="2024-10-07T21:42:31.361" v="2499" actId="26606"/>
          <ac:spMkLst>
            <pc:docMk/>
            <pc:sldMk cId="2607922928" sldId="266"/>
            <ac:spMk id="15" creationId="{3FBAD350-5664-4811-A208-657FB882D350}"/>
          </ac:spMkLst>
        </pc:spChg>
        <pc:spChg chg="add del">
          <ac:chgData name="Ajitesh Parihar" userId="4a4ccccf9714ecbb" providerId="LiveId" clId="{65DF7890-BCB6-40F0-8FCF-F1AB5F281195}" dt="2024-10-07T21:42:31.361" v="2499" actId="26606"/>
          <ac:spMkLst>
            <pc:docMk/>
            <pc:sldMk cId="2607922928" sldId="266"/>
            <ac:spMk id="17" creationId="{C39ADB8F-D187-49D7-BDCF-C1B6DC727068}"/>
          </ac:spMkLst>
        </pc:spChg>
        <pc:spChg chg="del">
          <ac:chgData name="Ajitesh Parihar" userId="4a4ccccf9714ecbb" providerId="LiveId" clId="{65DF7890-BCB6-40F0-8FCF-F1AB5F281195}" dt="2024-10-07T21:42:07.961" v="2490"/>
          <ac:spMkLst>
            <pc:docMk/>
            <pc:sldMk cId="2607922928" sldId="266"/>
            <ac:spMk id="18" creationId="{508BEF50-7B1E-49A4-BC19-5F4F1D755E64}"/>
          </ac:spMkLst>
        </pc:spChg>
        <pc:spChg chg="add del mod">
          <ac:chgData name="Ajitesh Parihar" userId="4a4ccccf9714ecbb" providerId="LiveId" clId="{65DF7890-BCB6-40F0-8FCF-F1AB5F281195}" dt="2024-10-07T21:42:55.041" v="2500" actId="478"/>
          <ac:spMkLst>
            <pc:docMk/>
            <pc:sldMk cId="2607922928" sldId="266"/>
            <ac:spMk id="19" creationId="{056F699B-2AFA-4DD7-3E89-574F1B0FBC58}"/>
          </ac:spMkLst>
        </pc:spChg>
        <pc:spChg chg="del">
          <ac:chgData name="Ajitesh Parihar" userId="4a4ccccf9714ecbb" providerId="LiveId" clId="{65DF7890-BCB6-40F0-8FCF-F1AB5F281195}" dt="2024-10-07T21:42:07.961" v="2490"/>
          <ac:spMkLst>
            <pc:docMk/>
            <pc:sldMk cId="2607922928" sldId="266"/>
            <ac:spMk id="20" creationId="{3FBAD350-5664-4811-A208-657FB882D350}"/>
          </ac:spMkLst>
        </pc:spChg>
        <pc:spChg chg="del">
          <ac:chgData name="Ajitesh Parihar" userId="4a4ccccf9714ecbb" providerId="LiveId" clId="{65DF7890-BCB6-40F0-8FCF-F1AB5F281195}" dt="2024-10-07T21:42:07.961" v="2490"/>
          <ac:spMkLst>
            <pc:docMk/>
            <pc:sldMk cId="2607922928" sldId="266"/>
            <ac:spMk id="22" creationId="{C39ADB8F-D187-49D7-BDCF-C1B6DC727068}"/>
          </ac:spMkLst>
        </pc:spChg>
        <pc:spChg chg="add del mod">
          <ac:chgData name="Ajitesh Parihar" userId="4a4ccccf9714ecbb" providerId="LiveId" clId="{65DF7890-BCB6-40F0-8FCF-F1AB5F281195}" dt="2024-10-07T21:43:05.247" v="2505" actId="478"/>
          <ac:spMkLst>
            <pc:docMk/>
            <pc:sldMk cId="2607922928" sldId="266"/>
            <ac:spMk id="23" creationId="{96BD77DF-F5F3-FEA6-DA09-3219940832E5}"/>
          </ac:spMkLst>
        </pc:spChg>
        <pc:spChg chg="add mod">
          <ac:chgData name="Ajitesh Parihar" userId="4a4ccccf9714ecbb" providerId="LiveId" clId="{65DF7890-BCB6-40F0-8FCF-F1AB5F281195}" dt="2024-10-07T21:43:58.392" v="2516" actId="121"/>
          <ac:spMkLst>
            <pc:docMk/>
            <pc:sldMk cId="2607922928" sldId="266"/>
            <ac:spMk id="25" creationId="{1B43E3C3-E75D-A9EB-D646-382C432EF8D7}"/>
          </ac:spMkLst>
        </pc:spChg>
        <pc:spChg chg="add mod">
          <ac:chgData name="Ajitesh Parihar" userId="4a4ccccf9714ecbb" providerId="LiveId" clId="{65DF7890-BCB6-40F0-8FCF-F1AB5F281195}" dt="2024-10-07T21:43:42.423" v="2514" actId="1076"/>
          <ac:spMkLst>
            <pc:docMk/>
            <pc:sldMk cId="2607922928" sldId="266"/>
            <ac:spMk id="26" creationId="{237BDA6D-F989-EF54-EFFD-D237C20712C7}"/>
          </ac:spMkLst>
        </pc:spChg>
        <pc:spChg chg="add mod">
          <ac:chgData name="Ajitesh Parihar" userId="4a4ccccf9714ecbb" providerId="LiveId" clId="{65DF7890-BCB6-40F0-8FCF-F1AB5F281195}" dt="2024-10-07T21:43:16.375" v="2508"/>
          <ac:spMkLst>
            <pc:docMk/>
            <pc:sldMk cId="2607922928" sldId="266"/>
            <ac:spMk id="27" creationId="{7EA9AA6E-3E1A-D3F5-E0C9-B120A35C0494}"/>
          </ac:spMkLst>
        </pc:spChg>
        <pc:spChg chg="add mod">
          <ac:chgData name="Ajitesh Parihar" userId="4a4ccccf9714ecbb" providerId="LiveId" clId="{65DF7890-BCB6-40F0-8FCF-F1AB5F281195}" dt="2024-10-07T21:43:16.375" v="2508"/>
          <ac:spMkLst>
            <pc:docMk/>
            <pc:sldMk cId="2607922928" sldId="266"/>
            <ac:spMk id="28" creationId="{4C4568C3-E7FA-5C7C-4C62-E859582A3F96}"/>
          </ac:spMkLst>
        </pc:spChg>
        <pc:spChg chg="add">
          <ac:chgData name="Ajitesh Parihar" userId="4a4ccccf9714ecbb" providerId="LiveId" clId="{65DF7890-BCB6-40F0-8FCF-F1AB5F281195}" dt="2024-10-07T21:42:31.361" v="2499" actId="26606"/>
          <ac:spMkLst>
            <pc:docMk/>
            <pc:sldMk cId="2607922928" sldId="266"/>
            <ac:spMk id="29" creationId="{E7F94237-0536-4DB1-8C95-39E355CED94B}"/>
          </ac:spMkLst>
        </pc:spChg>
        <pc:spChg chg="add">
          <ac:chgData name="Ajitesh Parihar" userId="4a4ccccf9714ecbb" providerId="LiveId" clId="{65DF7890-BCB6-40F0-8FCF-F1AB5F281195}" dt="2024-10-07T21:42:31.361" v="2499" actId="26606"/>
          <ac:spMkLst>
            <pc:docMk/>
            <pc:sldMk cId="2607922928" sldId="266"/>
            <ac:spMk id="31" creationId="{1A3C89F8-0D2F-47FF-B903-151248265F47}"/>
          </ac:spMkLst>
        </pc:spChg>
        <pc:spChg chg="add">
          <ac:chgData name="Ajitesh Parihar" userId="4a4ccccf9714ecbb" providerId="LiveId" clId="{65DF7890-BCB6-40F0-8FCF-F1AB5F281195}" dt="2024-10-07T21:42:31.361" v="2499" actId="26606"/>
          <ac:spMkLst>
            <pc:docMk/>
            <pc:sldMk cId="2607922928" sldId="266"/>
            <ac:spMk id="33" creationId="{C5CB530E-515E-412C-9DF1-5F8FFBD6F383}"/>
          </ac:spMkLst>
        </pc:spChg>
        <pc:spChg chg="add">
          <ac:chgData name="Ajitesh Parihar" userId="4a4ccccf9714ecbb" providerId="LiveId" clId="{65DF7890-BCB6-40F0-8FCF-F1AB5F281195}" dt="2024-10-07T21:42:31.361" v="2499" actId="26606"/>
          <ac:spMkLst>
            <pc:docMk/>
            <pc:sldMk cId="2607922928" sldId="266"/>
            <ac:spMk id="35" creationId="{712D4376-A578-4FF1-94FC-245E7A6A489F}"/>
          </ac:spMkLst>
        </pc:spChg>
        <pc:spChg chg="add">
          <ac:chgData name="Ajitesh Parihar" userId="4a4ccccf9714ecbb" providerId="LiveId" clId="{65DF7890-BCB6-40F0-8FCF-F1AB5F281195}" dt="2024-10-07T21:42:31.361" v="2499" actId="26606"/>
          <ac:spMkLst>
            <pc:docMk/>
            <pc:sldMk cId="2607922928" sldId="266"/>
            <ac:spMk id="37" creationId="{AEA7509D-F04F-40CB-A0B3-EEF16499CC9F}"/>
          </ac:spMkLst>
        </pc:spChg>
        <pc:spChg chg="add">
          <ac:chgData name="Ajitesh Parihar" userId="4a4ccccf9714ecbb" providerId="LiveId" clId="{65DF7890-BCB6-40F0-8FCF-F1AB5F281195}" dt="2024-10-07T21:42:31.361" v="2499" actId="26606"/>
          <ac:spMkLst>
            <pc:docMk/>
            <pc:sldMk cId="2607922928" sldId="266"/>
            <ac:spMk id="41" creationId="{508BEF50-7B1E-49A4-BC19-5F4F1D755E64}"/>
          </ac:spMkLst>
        </pc:spChg>
        <pc:spChg chg="add">
          <ac:chgData name="Ajitesh Parihar" userId="4a4ccccf9714ecbb" providerId="LiveId" clId="{65DF7890-BCB6-40F0-8FCF-F1AB5F281195}" dt="2024-10-07T21:42:31.361" v="2499" actId="26606"/>
          <ac:spMkLst>
            <pc:docMk/>
            <pc:sldMk cId="2607922928" sldId="266"/>
            <ac:spMk id="43" creationId="{3FBAD350-5664-4811-A208-657FB882D350}"/>
          </ac:spMkLst>
        </pc:spChg>
        <pc:spChg chg="add">
          <ac:chgData name="Ajitesh Parihar" userId="4a4ccccf9714ecbb" providerId="LiveId" clId="{65DF7890-BCB6-40F0-8FCF-F1AB5F281195}" dt="2024-10-07T21:42:31.361" v="2499" actId="26606"/>
          <ac:spMkLst>
            <pc:docMk/>
            <pc:sldMk cId="2607922928" sldId="266"/>
            <ac:spMk id="45" creationId="{C39ADB8F-D187-49D7-BDCF-C1B6DC727068}"/>
          </ac:spMkLst>
        </pc:spChg>
        <pc:picChg chg="add del mod ord">
          <ac:chgData name="Ajitesh Parihar" userId="4a4ccccf9714ecbb" providerId="LiveId" clId="{65DF7890-BCB6-40F0-8FCF-F1AB5F281195}" dt="2024-10-07T21:43:03.321" v="2504" actId="478"/>
          <ac:picMkLst>
            <pc:docMk/>
            <pc:sldMk cId="2607922928" sldId="266"/>
            <ac:picMk id="24" creationId="{E638FEE8-C9F9-9603-9395-56206B225A8C}"/>
          </ac:picMkLst>
        </pc:picChg>
        <pc:cxnChg chg="add del">
          <ac:chgData name="Ajitesh Parihar" userId="4a4ccccf9714ecbb" providerId="LiveId" clId="{65DF7890-BCB6-40F0-8FCF-F1AB5F281195}" dt="2024-10-07T21:42:31.361" v="2499" actId="26606"/>
          <ac:cxnSpMkLst>
            <pc:docMk/>
            <pc:sldMk cId="2607922928" sldId="266"/>
            <ac:cxnSpMk id="11" creationId="{56020367-4FD5-4596-8E10-C5F095CD8DBF}"/>
          </ac:cxnSpMkLst>
        </pc:cxnChg>
        <pc:cxnChg chg="del">
          <ac:chgData name="Ajitesh Parihar" userId="4a4ccccf9714ecbb" providerId="LiveId" clId="{65DF7890-BCB6-40F0-8FCF-F1AB5F281195}" dt="2024-10-07T21:42:07.961" v="2490"/>
          <ac:cxnSpMkLst>
            <pc:docMk/>
            <pc:sldMk cId="2607922928" sldId="266"/>
            <ac:cxnSpMk id="16" creationId="{56020367-4FD5-4596-8E10-C5F095CD8DBF}"/>
          </ac:cxnSpMkLst>
        </pc:cxnChg>
        <pc:cxnChg chg="add">
          <ac:chgData name="Ajitesh Parihar" userId="4a4ccccf9714ecbb" providerId="LiveId" clId="{65DF7890-BCB6-40F0-8FCF-F1AB5F281195}" dt="2024-10-07T21:42:31.361" v="2499" actId="26606"/>
          <ac:cxnSpMkLst>
            <pc:docMk/>
            <pc:sldMk cId="2607922928" sldId="266"/>
            <ac:cxnSpMk id="39" creationId="{56020367-4FD5-4596-8E10-C5F095CD8DBF}"/>
          </ac:cxnSpMkLst>
        </pc:cxnChg>
      </pc:sldChg>
      <pc:sldMasterChg chg="addSldLayout">
        <pc:chgData name="Ajitesh Parihar" userId="4a4ccccf9714ecbb" providerId="LiveId" clId="{65DF7890-BCB6-40F0-8FCF-F1AB5F281195}" dt="2024-10-06T01:25:14.461" v="0" actId="680"/>
        <pc:sldMasterMkLst>
          <pc:docMk/>
          <pc:sldMasterMk cId="399757621" sldId="2147483648"/>
        </pc:sldMasterMkLst>
        <pc:sldLayoutChg chg="add">
          <pc:chgData name="Ajitesh Parihar" userId="4a4ccccf9714ecbb" providerId="LiveId" clId="{65DF7890-BCB6-40F0-8FCF-F1AB5F281195}" dt="2024-10-06T01:25:14.461" v="0" actId="680"/>
          <pc:sldLayoutMkLst>
            <pc:docMk/>
            <pc:sldMasterMk cId="399757621" sldId="2147483648"/>
            <pc:sldLayoutMk cId="1478202627" sldId="2147483649"/>
          </pc:sldLayoutMkLst>
        </pc:sldLayoutChg>
      </pc:sldMasterChg>
    </pc:docChg>
  </pc:docChgLst>
  <pc:docChgLst>
    <pc:chgData name="Ajitesh Parihar" userId="4a4ccccf9714ecbb" providerId="LiveId" clId="{91D227BE-0BAE-432D-8ABF-B23C11709053}"/>
    <pc:docChg chg="modSld">
      <pc:chgData name="Ajitesh Parihar" userId="4a4ccccf9714ecbb" providerId="LiveId" clId="{91D227BE-0BAE-432D-8ABF-B23C11709053}" dt="2024-10-10T00:15:07.276" v="7"/>
      <pc:docMkLst>
        <pc:docMk/>
      </pc:docMkLst>
      <pc:sldChg chg="modSp mod">
        <pc:chgData name="Ajitesh Parihar" userId="4a4ccccf9714ecbb" providerId="LiveId" clId="{91D227BE-0BAE-432D-8ABF-B23C11709053}" dt="2024-10-10T00:13:32.845" v="1" actId="1440"/>
        <pc:sldMkLst>
          <pc:docMk/>
          <pc:sldMk cId="172462894" sldId="257"/>
        </pc:sldMkLst>
        <pc:picChg chg="mod">
          <ac:chgData name="Ajitesh Parihar" userId="4a4ccccf9714ecbb" providerId="LiveId" clId="{91D227BE-0BAE-432D-8ABF-B23C11709053}" dt="2024-10-10T00:13:32.845" v="1" actId="1440"/>
          <ac:picMkLst>
            <pc:docMk/>
            <pc:sldMk cId="172462894" sldId="257"/>
            <ac:picMk id="5" creationId="{5A0D68A3-38D6-3414-FEAD-A26DC0BE8579}"/>
          </ac:picMkLst>
        </pc:picChg>
      </pc:sldChg>
      <pc:sldChg chg="modAnim">
        <pc:chgData name="Ajitesh Parihar" userId="4a4ccccf9714ecbb" providerId="LiveId" clId="{91D227BE-0BAE-432D-8ABF-B23C11709053}" dt="2024-10-10T00:14:48.166" v="3"/>
        <pc:sldMkLst>
          <pc:docMk/>
          <pc:sldMk cId="3665886851" sldId="258"/>
        </pc:sldMkLst>
      </pc:sldChg>
      <pc:sldChg chg="modAnim">
        <pc:chgData name="Ajitesh Parihar" userId="4a4ccccf9714ecbb" providerId="LiveId" clId="{91D227BE-0BAE-432D-8ABF-B23C11709053}" dt="2024-10-10T00:14:56.957" v="5"/>
        <pc:sldMkLst>
          <pc:docMk/>
          <pc:sldMk cId="335795139" sldId="260"/>
        </pc:sldMkLst>
      </pc:sldChg>
      <pc:sldChg chg="modAnim">
        <pc:chgData name="Ajitesh Parihar" userId="4a4ccccf9714ecbb" providerId="LiveId" clId="{91D227BE-0BAE-432D-8ABF-B23C11709053}" dt="2024-10-10T00:15:07.276" v="7"/>
        <pc:sldMkLst>
          <pc:docMk/>
          <pc:sldMk cId="3020078414"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EE6E-2148-408F-804A-6A60D325E9B1}"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E1F9E-65A6-487F-BAEF-9A494402E806}" type="slidenum">
              <a:rPr lang="en-US" smtClean="0"/>
              <a:t>‹#›</a:t>
            </a:fld>
            <a:endParaRPr lang="en-US"/>
          </a:p>
        </p:txBody>
      </p:sp>
    </p:spTree>
    <p:extLst>
      <p:ext uri="{BB962C8B-B14F-4D97-AF65-F5344CB8AC3E}">
        <p14:creationId xmlns:p14="http://schemas.microsoft.com/office/powerpoint/2010/main" val="37799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research, there are a lot of factors that impact its effectiveness. The core factor are the researchers themselves, and we’ll look at how supporting research with inclusive access to research infrastructure and using open science strategies benefits research and help with distributing knowledge.</a:t>
            </a:r>
          </a:p>
        </p:txBody>
      </p:sp>
      <p:sp>
        <p:nvSpPr>
          <p:cNvPr id="4" name="Slide Number Placeholder 3"/>
          <p:cNvSpPr>
            <a:spLocks noGrp="1"/>
          </p:cNvSpPr>
          <p:nvPr>
            <p:ph type="sldNum" sz="quarter" idx="5"/>
          </p:nvPr>
        </p:nvSpPr>
        <p:spPr/>
        <p:txBody>
          <a:bodyPr/>
          <a:lstStyle/>
          <a:p>
            <a:fld id="{792E1F9E-65A6-487F-BAEF-9A494402E806}" type="slidenum">
              <a:rPr lang="en-US" smtClean="0"/>
              <a:t>1</a:t>
            </a:fld>
            <a:endParaRPr lang="en-US"/>
          </a:p>
        </p:txBody>
      </p:sp>
    </p:spTree>
    <p:extLst>
      <p:ext uri="{BB962C8B-B14F-4D97-AF65-F5344CB8AC3E}">
        <p14:creationId xmlns:p14="http://schemas.microsoft.com/office/powerpoint/2010/main" val="275564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Digital Research Alliance of Canada is a collaborative initiative aimed at enhancing Canada’s digital research infrastructure. It brings together various universities, research institutions, and government bodies, to create a framework for research support. </a:t>
            </a:r>
          </a:p>
          <a:p>
            <a:endParaRPr lang="en-US" dirty="0"/>
          </a:p>
          <a:p>
            <a:r>
              <a:rPr lang="en-US" dirty="0"/>
              <a:t>They Primarily focus on:</a:t>
            </a:r>
          </a:p>
          <a:p>
            <a:pPr>
              <a:buFont typeface="+mj-lt"/>
              <a:buAutoNum type="arabicPeriod"/>
            </a:pPr>
            <a:r>
              <a:rPr lang="en-US" b="0" dirty="0"/>
              <a:t>Promoting</a:t>
            </a:r>
            <a:r>
              <a:rPr lang="en-US" b="1" dirty="0"/>
              <a:t> </a:t>
            </a:r>
            <a:r>
              <a:rPr lang="en-US" dirty="0"/>
              <a:t>best practices for managing research data, ensuring that data is stored, shared, and utilized effectively.</a:t>
            </a:r>
          </a:p>
          <a:p>
            <a:pPr>
              <a:buFont typeface="+mj-lt"/>
              <a:buAutoNum type="arabicPeriod"/>
            </a:pPr>
            <a:r>
              <a:rPr lang="en-US" b="0" dirty="0"/>
              <a:t>P</a:t>
            </a:r>
            <a:r>
              <a:rPr lang="en-US" dirty="0"/>
              <a:t>roviding equitable access to tools and platforms, helping researchers across the country to leverage advanced technologies.</a:t>
            </a:r>
          </a:p>
          <a:p>
            <a:pPr>
              <a:buFont typeface="+mj-lt"/>
              <a:buAutoNum type="arabicPeriod"/>
            </a:pPr>
            <a:r>
              <a:rPr lang="en-US" b="0" dirty="0"/>
              <a:t>Foster </a:t>
            </a:r>
            <a:r>
              <a:rPr lang="en-US" dirty="0"/>
              <a:t>collaboration among researchers from different disciplines, encouraging interdisciplinary research that can tackle complex societal issues.</a:t>
            </a:r>
          </a:p>
          <a:p>
            <a:endParaRPr lang="en-US" dirty="0"/>
          </a:p>
          <a:p>
            <a:endParaRPr lang="en-US" dirty="0"/>
          </a:p>
          <a:p>
            <a:r>
              <a:rPr lang="en-US" dirty="0"/>
              <a:t>The Digital Research Alliance of Canada aims to build a robust digital ecosystem that supports researchers across the nation.</a:t>
            </a:r>
          </a:p>
        </p:txBody>
      </p:sp>
      <p:sp>
        <p:nvSpPr>
          <p:cNvPr id="4" name="Slide Number Placeholder 3"/>
          <p:cNvSpPr>
            <a:spLocks noGrp="1"/>
          </p:cNvSpPr>
          <p:nvPr>
            <p:ph type="sldNum" sz="quarter" idx="5"/>
          </p:nvPr>
        </p:nvSpPr>
        <p:spPr/>
        <p:txBody>
          <a:bodyPr/>
          <a:lstStyle/>
          <a:p>
            <a:fld id="{792E1F9E-65A6-487F-BAEF-9A494402E806}" type="slidenum">
              <a:rPr lang="en-US" smtClean="0"/>
              <a:t>2</a:t>
            </a:fld>
            <a:endParaRPr lang="en-US"/>
          </a:p>
        </p:txBody>
      </p:sp>
    </p:spTree>
    <p:extLst>
      <p:ext uri="{BB962C8B-B14F-4D97-AF65-F5344CB8AC3E}">
        <p14:creationId xmlns:p14="http://schemas.microsoft.com/office/powerpoint/2010/main" val="843508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 research infrastructure are the technology, tools, and services that support research activities across various disciplines. This infrastructure is essential for multiple reasons:</a:t>
            </a:r>
          </a:p>
          <a:p>
            <a:pPr>
              <a:buFont typeface="+mj-lt"/>
              <a:buAutoNum type="arabicPeriod"/>
            </a:pPr>
            <a:r>
              <a:rPr lang="en-US" b="1" dirty="0"/>
              <a:t>Data Collection and Analysis</a:t>
            </a:r>
            <a:r>
              <a:rPr lang="en-US" dirty="0"/>
              <a:t>: It provides the necessary tools for researchers to collect, store, and analyze large volumes of data efficiently.</a:t>
            </a:r>
          </a:p>
          <a:p>
            <a:pPr>
              <a:buFont typeface="+mj-lt"/>
              <a:buAutoNum type="arabicPeriod"/>
            </a:pPr>
            <a:r>
              <a:rPr lang="en-US" b="1" dirty="0"/>
              <a:t>Collaboration Platforms</a:t>
            </a:r>
            <a:r>
              <a:rPr lang="en-US" dirty="0"/>
              <a:t>: Digital infrastructure supports collaborative efforts among researchers, enabling them to share resources, findings, and expertise regardless of their geographical locations. This collaboration is crucial for advancing knowledge and driving innovation.</a:t>
            </a:r>
          </a:p>
          <a:p>
            <a:pPr>
              <a:buFont typeface="+mj-lt"/>
              <a:buAutoNum type="arabicPeriod"/>
            </a:pPr>
            <a:r>
              <a:rPr lang="en-US" b="1" dirty="0"/>
              <a:t>Accessibility</a:t>
            </a:r>
            <a:r>
              <a:rPr lang="en-US" dirty="0"/>
              <a:t>: A well-developed digital infrastructure ensures that resources are accessible to all researchers, including those from underrepresented groups. This accessibility is vital for fostering inclusivity in research.</a:t>
            </a:r>
          </a:p>
        </p:txBody>
      </p:sp>
      <p:sp>
        <p:nvSpPr>
          <p:cNvPr id="4" name="Slide Number Placeholder 3"/>
          <p:cNvSpPr>
            <a:spLocks noGrp="1"/>
          </p:cNvSpPr>
          <p:nvPr>
            <p:ph type="sldNum" sz="quarter" idx="5"/>
          </p:nvPr>
        </p:nvSpPr>
        <p:spPr/>
        <p:txBody>
          <a:bodyPr/>
          <a:lstStyle/>
          <a:p>
            <a:fld id="{792E1F9E-65A6-487F-BAEF-9A494402E806}" type="slidenum">
              <a:rPr lang="en-US" smtClean="0"/>
              <a:t>3</a:t>
            </a:fld>
            <a:endParaRPr lang="en-US"/>
          </a:p>
        </p:txBody>
      </p:sp>
    </p:spTree>
    <p:extLst>
      <p:ext uri="{BB962C8B-B14F-4D97-AF65-F5344CB8AC3E}">
        <p14:creationId xmlns:p14="http://schemas.microsoft.com/office/powerpoint/2010/main" val="117438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DRI provided by the Digital Research Alliance includes a variety of resources and services designed to facilitate the research process:</a:t>
            </a:r>
          </a:p>
          <a:p>
            <a:pPr marL="228600" indent="-228600">
              <a:buAutoNum type="arabicPeriod"/>
            </a:pPr>
            <a:r>
              <a:rPr lang="en-US" dirty="0"/>
              <a:t>Advanced Research Computing: The term refers to the elements required to perform computationally and data-intensive research and data management, including high-performance computing and storage.</a:t>
            </a:r>
          </a:p>
          <a:p>
            <a:pPr marL="228600" indent="-228600">
              <a:buAutoNum type="arabicPeriod"/>
            </a:pPr>
            <a:r>
              <a:rPr lang="en-US" dirty="0"/>
              <a:t>Research Data Management: It encompasses the processes applied throughout the lifecycle of a research project to guide the collection, documentation, storage, sharing, and preservation of research data, and allows researchers to find and access data.</a:t>
            </a:r>
          </a:p>
          <a:p>
            <a:pPr marL="228600" indent="-228600">
              <a:buAutoNum type="arabicPeriod"/>
            </a:pPr>
            <a:r>
              <a:rPr lang="en-US" dirty="0"/>
              <a:t>Research Software: support collaboration and the sharing of ideas and promote the adoption of open science principles and practices.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92E1F9E-65A6-487F-BAEF-9A494402E806}" type="slidenum">
              <a:rPr lang="en-US" smtClean="0"/>
              <a:t>4</a:t>
            </a:fld>
            <a:endParaRPr lang="en-US"/>
          </a:p>
        </p:txBody>
      </p:sp>
    </p:spTree>
    <p:extLst>
      <p:ext uri="{BB962C8B-B14F-4D97-AF65-F5344CB8AC3E}">
        <p14:creationId xmlns:p14="http://schemas.microsoft.com/office/powerpoint/2010/main" val="1120673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explore why EDIA—Equity, Diversity, Inclusion, and Accessibility—matters in the context of digital research infrastructure.</a:t>
            </a:r>
          </a:p>
          <a:p>
            <a:pPr>
              <a:buFont typeface="+mj-lt"/>
              <a:buAutoNum type="arabicPeriod"/>
            </a:pPr>
            <a:r>
              <a:rPr lang="en-US" b="1" dirty="0"/>
              <a:t>Enhancing Research Quality</a:t>
            </a:r>
            <a:r>
              <a:rPr lang="en-US" dirty="0"/>
              <a:t>: Diverse perspectives lead to more robust research outcomes. When researchers from various backgrounds collaborate, they bring unique insights and experiences that can challenge conventional thinking and drive innovation.</a:t>
            </a:r>
          </a:p>
          <a:p>
            <a:pPr>
              <a:buFont typeface="+mj-lt"/>
              <a:buAutoNum type="arabicPeriod"/>
            </a:pPr>
            <a:r>
              <a:rPr lang="en-US" b="1" dirty="0"/>
              <a:t>Fostering Innovation</a:t>
            </a:r>
            <a:r>
              <a:rPr lang="en-US" dirty="0"/>
              <a:t>: Inclusion of underrepresented groups can spark creativity and innovation. Diverse teams are often better at problem-solving and can approach challenges from multiple angles, leading to groundbreaking discoveries.</a:t>
            </a:r>
          </a:p>
          <a:p>
            <a:pPr>
              <a:buFont typeface="+mj-lt"/>
              <a:buAutoNum type="arabicPeriod"/>
            </a:pPr>
            <a:r>
              <a:rPr lang="en-US" b="1" dirty="0"/>
              <a:t>Addressing Systemic Barriers</a:t>
            </a:r>
            <a:r>
              <a:rPr lang="en-US" dirty="0"/>
              <a:t>: Implementing EDIA principles helps identify and overcome systemic barriers that may prevent certain groups from participating fully in research. This ensures a more equitable research environment where everyone has the opportunity to contribute and succeed.</a:t>
            </a:r>
          </a:p>
          <a:p>
            <a:pPr>
              <a:buFont typeface="+mj-lt"/>
              <a:buAutoNum type="arabicPeriod"/>
            </a:pPr>
            <a:r>
              <a:rPr lang="en-US" b="1" dirty="0"/>
              <a:t>Building Trust and Engagement</a:t>
            </a:r>
            <a:r>
              <a:rPr lang="en-US" dirty="0"/>
              <a:t>: By prioritizing EDIA, research institutions can build trust with communities and stakeholders. This engagement is essential for conducting ethical research that respects the needs and concerns of diverse populations.</a:t>
            </a:r>
          </a:p>
          <a:p>
            <a:pPr>
              <a:buFont typeface="+mj-lt"/>
              <a:buAutoNum type="arabicPeriod"/>
            </a:pPr>
            <a:r>
              <a:rPr lang="en-US" b="1" dirty="0"/>
              <a:t>Creating a Sustainable Research Culture</a:t>
            </a:r>
            <a:r>
              <a:rPr lang="en-US" dirty="0"/>
              <a:t>: Integrating EDIA principles contributes to a more inclusive and supportive research culture. This culture not only benefits current researchers but also inspires future generations to pursue careers in research.</a:t>
            </a:r>
          </a:p>
          <a:p>
            <a:endParaRPr lang="en-US" dirty="0"/>
          </a:p>
          <a:p>
            <a:r>
              <a:rPr lang="en-US" dirty="0"/>
              <a:t>EDIA is not just a set of principles but a critical framework that enhances the integrity, relevance, and impact of research.</a:t>
            </a:r>
          </a:p>
        </p:txBody>
      </p:sp>
      <p:sp>
        <p:nvSpPr>
          <p:cNvPr id="4" name="Slide Number Placeholder 3"/>
          <p:cNvSpPr>
            <a:spLocks noGrp="1"/>
          </p:cNvSpPr>
          <p:nvPr>
            <p:ph type="sldNum" sz="quarter" idx="5"/>
          </p:nvPr>
        </p:nvSpPr>
        <p:spPr/>
        <p:txBody>
          <a:bodyPr/>
          <a:lstStyle/>
          <a:p>
            <a:fld id="{792E1F9E-65A6-487F-BAEF-9A494402E806}" type="slidenum">
              <a:rPr lang="en-US" smtClean="0"/>
              <a:t>5</a:t>
            </a:fld>
            <a:endParaRPr lang="en-US"/>
          </a:p>
        </p:txBody>
      </p:sp>
    </p:spTree>
    <p:extLst>
      <p:ext uri="{BB962C8B-B14F-4D97-AF65-F5344CB8AC3E}">
        <p14:creationId xmlns:p14="http://schemas.microsoft.com/office/powerpoint/2010/main" val="3991359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still progress to be made to achieve EDIA in research, we still face a lot of challenges such as:</a:t>
            </a:r>
          </a:p>
          <a:p>
            <a:pPr>
              <a:buFont typeface="+mj-lt"/>
              <a:buAutoNum type="arabicPeriod"/>
            </a:pPr>
            <a:r>
              <a:rPr lang="en-US" b="1" dirty="0"/>
              <a:t>Cultural Resistance</a:t>
            </a:r>
            <a:r>
              <a:rPr lang="en-US" dirty="0"/>
              <a:t>: Many institutions may have longstanding practices and norms that resist change. This cultural inertia can hinder efforts to implement EDIA principles and create a more inclusive environment.</a:t>
            </a:r>
          </a:p>
          <a:p>
            <a:pPr>
              <a:buFont typeface="+mj-lt"/>
              <a:buAutoNum type="arabicPeriod"/>
            </a:pPr>
            <a:r>
              <a:rPr lang="en-US" b="1" dirty="0"/>
              <a:t>Limited Awareness</a:t>
            </a:r>
            <a:r>
              <a:rPr lang="en-US" dirty="0"/>
              <a:t>: A lack of understanding about the importance of EDIA can result in insufficient commitment from leadership and researchers. Without proper training and awareness programs, many may not recognize the benefits of diverse perspectives in research.</a:t>
            </a:r>
          </a:p>
          <a:p>
            <a:pPr>
              <a:buFont typeface="+mj-lt"/>
              <a:buAutoNum type="arabicPeriod"/>
            </a:pPr>
            <a:r>
              <a:rPr lang="en-US" b="1" dirty="0"/>
              <a:t>Access to Resources</a:t>
            </a:r>
            <a:r>
              <a:rPr lang="en-US" dirty="0"/>
              <a:t>: Disparities in access to funding, technology, and mentorship can disproportionately affect underrepresented groups. These inequities create barriers that prevent full participation in research activities.</a:t>
            </a:r>
          </a:p>
          <a:p>
            <a:pPr>
              <a:buFont typeface="+mj-lt"/>
              <a:buAutoNum type="arabicPeriod"/>
            </a:pPr>
            <a:r>
              <a:rPr lang="en-US" b="1" dirty="0"/>
              <a:t>Structural Inequities</a:t>
            </a:r>
            <a:r>
              <a:rPr lang="en-US" dirty="0"/>
              <a:t>: Broader societal inequalities, including socioeconomic factors, continue to impact who can participate in research. Addressing these systemic issues is crucial for creating a truly equitable research environment.</a:t>
            </a:r>
          </a:p>
          <a:p>
            <a:endParaRPr lang="en-US" dirty="0"/>
          </a:p>
        </p:txBody>
      </p:sp>
      <p:sp>
        <p:nvSpPr>
          <p:cNvPr id="4" name="Slide Number Placeholder 3"/>
          <p:cNvSpPr>
            <a:spLocks noGrp="1"/>
          </p:cNvSpPr>
          <p:nvPr>
            <p:ph type="sldNum" sz="quarter" idx="5"/>
          </p:nvPr>
        </p:nvSpPr>
        <p:spPr/>
        <p:txBody>
          <a:bodyPr/>
          <a:lstStyle/>
          <a:p>
            <a:fld id="{792E1F9E-65A6-487F-BAEF-9A494402E806}" type="slidenum">
              <a:rPr lang="en-US" smtClean="0"/>
              <a:t>6</a:t>
            </a:fld>
            <a:endParaRPr lang="en-US"/>
          </a:p>
        </p:txBody>
      </p:sp>
    </p:spTree>
    <p:extLst>
      <p:ext uri="{BB962C8B-B14F-4D97-AF65-F5344CB8AC3E}">
        <p14:creationId xmlns:p14="http://schemas.microsoft.com/office/powerpoint/2010/main" val="127721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Science refers to the movement aimed at making scientific research, data, and publications accessible to everyone. This transparency fosters collaboration and enhances the reproducibility of research findings. By using open access journals, researchers can share their findings without paywalls, allowing broader dissemination of knowledge. Encouraging researchers to share their data openly can democratize access to valuable information. Utilizing platforms that promote collaboration—such as GitHub for code sharing or platforms for collective data analysis—can help break down barriers. These tools allow researchers from different backgrounds to contribute their expertise. Open Science encourages researchers to engage with communities beyond academia, including marginalized groups. This engagement can lead to research that is more relevant and responsive to societal needs. By adopting Open Science practices, we can significantly enhance equitable access to research, fostering a more inclusive and collaborative research environment.</a:t>
            </a:r>
          </a:p>
        </p:txBody>
      </p:sp>
      <p:sp>
        <p:nvSpPr>
          <p:cNvPr id="4" name="Slide Number Placeholder 3"/>
          <p:cNvSpPr>
            <a:spLocks noGrp="1"/>
          </p:cNvSpPr>
          <p:nvPr>
            <p:ph type="sldNum" sz="quarter" idx="5"/>
          </p:nvPr>
        </p:nvSpPr>
        <p:spPr/>
        <p:txBody>
          <a:bodyPr/>
          <a:lstStyle/>
          <a:p>
            <a:fld id="{792E1F9E-65A6-487F-BAEF-9A494402E806}" type="slidenum">
              <a:rPr lang="en-US" smtClean="0"/>
              <a:t>7</a:t>
            </a:fld>
            <a:endParaRPr lang="en-US"/>
          </a:p>
        </p:txBody>
      </p:sp>
    </p:spTree>
    <p:extLst>
      <p:ext uri="{BB962C8B-B14F-4D97-AF65-F5344CB8AC3E}">
        <p14:creationId xmlns:p14="http://schemas.microsoft.com/office/powerpoint/2010/main" val="215546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Digital Research Alliance of Canada is actively working to address the challenges of achieving EDIA. We’ve already looked at their DRI and how it can help researchers with inclusive access. This year, they have also introduced the </a:t>
            </a:r>
            <a:r>
              <a:rPr lang="en-US" b="1" dirty="0"/>
              <a:t>DRI-EDIA Champions Program</a:t>
            </a:r>
            <a:r>
              <a:rPr lang="en-US" dirty="0"/>
              <a:t>: This initiative is designed to empower individuals and institutions to promote and implement EDIA frameworks within their research practices. The program identifies leaders and advocates who can drive change in their respective areas. </a:t>
            </a:r>
          </a:p>
          <a:p>
            <a:endParaRPr lang="en-US" dirty="0"/>
          </a:p>
        </p:txBody>
      </p:sp>
      <p:sp>
        <p:nvSpPr>
          <p:cNvPr id="4" name="Slide Number Placeholder 3"/>
          <p:cNvSpPr>
            <a:spLocks noGrp="1"/>
          </p:cNvSpPr>
          <p:nvPr>
            <p:ph type="sldNum" sz="quarter" idx="5"/>
          </p:nvPr>
        </p:nvSpPr>
        <p:spPr/>
        <p:txBody>
          <a:bodyPr/>
          <a:lstStyle/>
          <a:p>
            <a:fld id="{792E1F9E-65A6-487F-BAEF-9A494402E806}" type="slidenum">
              <a:rPr lang="en-US" smtClean="0"/>
              <a:t>8</a:t>
            </a:fld>
            <a:endParaRPr lang="en-US"/>
          </a:p>
        </p:txBody>
      </p:sp>
    </p:spTree>
    <p:extLst>
      <p:ext uri="{BB962C8B-B14F-4D97-AF65-F5344CB8AC3E}">
        <p14:creationId xmlns:p14="http://schemas.microsoft.com/office/powerpoint/2010/main" val="2155662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we’ve explored the critical role of digital research infrastructure and the importance of integrating Equity, Diversity, Inclusion, and Accessibility, or EDIA, into our research practices. I encourage each of you to consider how you can advocate for and implement EDIA principles in your own projects or research. Whether through open science, collaboration, or community engagement. Any questions?</a:t>
            </a:r>
          </a:p>
        </p:txBody>
      </p:sp>
      <p:sp>
        <p:nvSpPr>
          <p:cNvPr id="4" name="Slide Number Placeholder 3"/>
          <p:cNvSpPr>
            <a:spLocks noGrp="1"/>
          </p:cNvSpPr>
          <p:nvPr>
            <p:ph type="sldNum" sz="quarter" idx="5"/>
          </p:nvPr>
        </p:nvSpPr>
        <p:spPr/>
        <p:txBody>
          <a:bodyPr/>
          <a:lstStyle/>
          <a:p>
            <a:fld id="{792E1F9E-65A6-487F-BAEF-9A494402E806}" type="slidenum">
              <a:rPr lang="en-US" smtClean="0"/>
              <a:t>9</a:t>
            </a:fld>
            <a:endParaRPr lang="en-US"/>
          </a:p>
        </p:txBody>
      </p:sp>
    </p:spTree>
    <p:extLst>
      <p:ext uri="{BB962C8B-B14F-4D97-AF65-F5344CB8AC3E}">
        <p14:creationId xmlns:p14="http://schemas.microsoft.com/office/powerpoint/2010/main" val="247750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ACA7-214C-FA67-D021-C22954FA63D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043AD8-A7C8-260F-5E31-5E43BC621D6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7820262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576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BA4D40A-15CE-312B-5BE4-1B92386C678D}"/>
              </a:ext>
            </a:extLst>
          </p:cNvPr>
          <p:cNvSpPr>
            <a:spLocks noGrp="1"/>
          </p:cNvSpPr>
          <p:nvPr>
            <p:ph type="ctrTitle"/>
          </p:nvPr>
        </p:nvSpPr>
        <p:spPr>
          <a:xfrm>
            <a:off x="1852220" y="1759450"/>
            <a:ext cx="8487559" cy="1842614"/>
          </a:xfrm>
        </p:spPr>
        <p:txBody>
          <a:bodyPr anchor="t">
            <a:noAutofit/>
          </a:bodyPr>
          <a:lstStyle/>
          <a:p>
            <a:r>
              <a:rPr lang="en-US" sz="6600" dirty="0">
                <a:solidFill>
                  <a:srgbClr val="FFFFFF"/>
                </a:solidFill>
              </a:rPr>
              <a:t>Digital Research Infrastructure with EDIA</a:t>
            </a:r>
          </a:p>
        </p:txBody>
      </p:sp>
      <p:sp>
        <p:nvSpPr>
          <p:cNvPr id="3" name="Subtitle 2">
            <a:extLst>
              <a:ext uri="{FF2B5EF4-FFF2-40B4-BE49-F238E27FC236}">
                <a16:creationId xmlns:a16="http://schemas.microsoft.com/office/drawing/2014/main" id="{872C2712-D9AA-EAFF-BE57-350243E2E8AC}"/>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Focusing on equity, diversity, inclusion and accessibility (EDIA) in Research.</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Subtitle 2">
            <a:extLst>
              <a:ext uri="{FF2B5EF4-FFF2-40B4-BE49-F238E27FC236}">
                <a16:creationId xmlns:a16="http://schemas.microsoft.com/office/drawing/2014/main" id="{76F28722-4C30-EFCC-6B27-B23E5698B913}"/>
              </a:ext>
            </a:extLst>
          </p:cNvPr>
          <p:cNvSpPr txBox="1">
            <a:spLocks/>
          </p:cNvSpPr>
          <p:nvPr/>
        </p:nvSpPr>
        <p:spPr>
          <a:xfrm>
            <a:off x="228945" y="104405"/>
            <a:ext cx="8578699" cy="50482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solidFill>
                <a:srgbClr val="FFFFFF"/>
              </a:solidFill>
            </a:endParaRPr>
          </a:p>
        </p:txBody>
      </p:sp>
    </p:spTree>
    <p:extLst>
      <p:ext uri="{BB962C8B-B14F-4D97-AF65-F5344CB8AC3E}">
        <p14:creationId xmlns:p14="http://schemas.microsoft.com/office/powerpoint/2010/main" val="341293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5ECE0FA-D5BF-5CD8-2464-98D520B5FAAC}"/>
              </a:ext>
            </a:extLst>
          </p:cNvPr>
          <p:cNvSpPr>
            <a:spLocks noGrp="1"/>
          </p:cNvSpPr>
          <p:nvPr>
            <p:ph type="ctrTitle"/>
          </p:nvPr>
        </p:nvSpPr>
        <p:spPr>
          <a:xfrm>
            <a:off x="1301261" y="590062"/>
            <a:ext cx="5262499" cy="1481334"/>
          </a:xfrm>
        </p:spPr>
        <p:txBody>
          <a:bodyPr>
            <a:normAutofit/>
          </a:bodyPr>
          <a:lstStyle/>
          <a:p>
            <a:pPr algn="l"/>
            <a:r>
              <a:rPr lang="en-US" sz="5600" dirty="0">
                <a:solidFill>
                  <a:srgbClr val="FFFFFF"/>
                </a:solidFill>
              </a:rPr>
              <a:t> </a:t>
            </a:r>
          </a:p>
        </p:txBody>
      </p:sp>
      <p:sp>
        <p:nvSpPr>
          <p:cNvPr id="3" name="Subtitle 2">
            <a:extLst>
              <a:ext uri="{FF2B5EF4-FFF2-40B4-BE49-F238E27FC236}">
                <a16:creationId xmlns:a16="http://schemas.microsoft.com/office/drawing/2014/main" id="{815E9875-142C-F1F9-2665-9D0BA8C3573C}"/>
              </a:ext>
            </a:extLst>
          </p:cNvPr>
          <p:cNvSpPr>
            <a:spLocks noGrp="1"/>
          </p:cNvSpPr>
          <p:nvPr>
            <p:ph type="subTitle" idx="1"/>
          </p:nvPr>
        </p:nvSpPr>
        <p:spPr>
          <a:xfrm>
            <a:off x="5103845" y="4698614"/>
            <a:ext cx="5626849" cy="1198120"/>
          </a:xfrm>
        </p:spPr>
        <p:txBody>
          <a:bodyPr>
            <a:normAutofit/>
          </a:bodyPr>
          <a:lstStyle/>
          <a:p>
            <a:pPr algn="r"/>
            <a:r>
              <a:rPr lang="en-US" sz="2000" dirty="0">
                <a:solidFill>
                  <a:srgbClr val="FFFFFF"/>
                </a:solidFill>
              </a:rPr>
              <a:t>What is the Digital Research Alliance of Canada?</a:t>
            </a:r>
          </a:p>
        </p:txBody>
      </p:sp>
      <p:cxnSp>
        <p:nvCxnSpPr>
          <p:cNvPr id="10" name="Straight Connector 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white text&#10;&#10;Description automatically generated">
            <a:extLst>
              <a:ext uri="{FF2B5EF4-FFF2-40B4-BE49-F238E27FC236}">
                <a16:creationId xmlns:a16="http://schemas.microsoft.com/office/drawing/2014/main" id="{5A0D68A3-38D6-3414-FEAD-A26DC0BE85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355" y="2204946"/>
            <a:ext cx="10035561" cy="12731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46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 name="Picture 39" descr="Aerial view of a city skyline">
            <a:extLst>
              <a:ext uri="{FF2B5EF4-FFF2-40B4-BE49-F238E27FC236}">
                <a16:creationId xmlns:a16="http://schemas.microsoft.com/office/drawing/2014/main" id="{37A9C56B-75A9-68E3-AD47-617AD9204506}"/>
              </a:ext>
            </a:extLst>
          </p:cNvPr>
          <p:cNvPicPr>
            <a:picLocks noChangeAspect="1"/>
          </p:cNvPicPr>
          <p:nvPr/>
        </p:nvPicPr>
        <p:blipFill>
          <a:blip r:embed="rId3">
            <a:duotone>
              <a:schemeClr val="accent1">
                <a:shade val="45000"/>
                <a:satMod val="135000"/>
              </a:schemeClr>
              <a:prstClr val="white"/>
            </a:duotone>
            <a:alphaModFix amt="35000"/>
          </a:blip>
          <a:srcRect t="15730"/>
          <a:stretch/>
        </p:blipFill>
        <p:spPr>
          <a:xfrm>
            <a:off x="20" y="10"/>
            <a:ext cx="12191981" cy="6857989"/>
          </a:xfrm>
          <a:prstGeom prst="rect">
            <a:avLst/>
          </a:prstGeom>
        </p:spPr>
      </p:pic>
      <p:sp>
        <p:nvSpPr>
          <p:cNvPr id="2" name="Title 1">
            <a:extLst>
              <a:ext uri="{FF2B5EF4-FFF2-40B4-BE49-F238E27FC236}">
                <a16:creationId xmlns:a16="http://schemas.microsoft.com/office/drawing/2014/main" id="{A3B6AA31-D781-ED83-5D2F-78B6836E7707}"/>
              </a:ext>
            </a:extLst>
          </p:cNvPr>
          <p:cNvSpPr>
            <a:spLocks noGrp="1"/>
          </p:cNvSpPr>
          <p:nvPr>
            <p:ph type="ctrTitle"/>
          </p:nvPr>
        </p:nvSpPr>
        <p:spPr>
          <a:xfrm>
            <a:off x="3880430" y="583345"/>
            <a:ext cx="7160357" cy="4164820"/>
          </a:xfrm>
        </p:spPr>
        <p:txBody>
          <a:bodyPr anchor="t">
            <a:normAutofit/>
          </a:bodyPr>
          <a:lstStyle/>
          <a:p>
            <a:pPr algn="r"/>
            <a:r>
              <a:rPr lang="en-US" sz="8000" dirty="0">
                <a:solidFill>
                  <a:srgbClr val="FFFFFF"/>
                </a:solidFill>
              </a:rPr>
              <a:t>What is Digital Research Infrastructure?</a:t>
            </a:r>
          </a:p>
        </p:txBody>
      </p:sp>
      <p:sp>
        <p:nvSpPr>
          <p:cNvPr id="3" name="Subtitle 2">
            <a:extLst>
              <a:ext uri="{FF2B5EF4-FFF2-40B4-BE49-F238E27FC236}">
                <a16:creationId xmlns:a16="http://schemas.microsoft.com/office/drawing/2014/main" id="{CA678571-A4DD-EA0D-0F42-611544B84DEE}"/>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And how does it benefit researchers?</a:t>
            </a:r>
          </a:p>
        </p:txBody>
      </p:sp>
      <p:sp>
        <p:nvSpPr>
          <p:cNvPr id="4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8" name="Straight Connector 4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5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8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B606A14-5AB5-7445-996E-57D5539EF3A8}"/>
              </a:ext>
            </a:extLst>
          </p:cNvPr>
          <p:cNvSpPr>
            <a:spLocks noGrp="1"/>
          </p:cNvSpPr>
          <p:nvPr>
            <p:ph type="ctrTitle"/>
          </p:nvPr>
        </p:nvSpPr>
        <p:spPr>
          <a:xfrm>
            <a:off x="1301261" y="590062"/>
            <a:ext cx="5409655" cy="2838938"/>
          </a:xfrm>
        </p:spPr>
        <p:txBody>
          <a:bodyPr>
            <a:normAutofit/>
          </a:bodyPr>
          <a:lstStyle/>
          <a:p>
            <a:pPr algn="l"/>
            <a:r>
              <a:rPr lang="en-US" sz="5600" dirty="0">
                <a:solidFill>
                  <a:srgbClr val="FFFFFF"/>
                </a:solidFill>
              </a:rPr>
              <a:t>DRI available for Researchers.</a:t>
            </a:r>
          </a:p>
        </p:txBody>
      </p:sp>
      <p:sp>
        <p:nvSpPr>
          <p:cNvPr id="3" name="Subtitle 2">
            <a:extLst>
              <a:ext uri="{FF2B5EF4-FFF2-40B4-BE49-F238E27FC236}">
                <a16:creationId xmlns:a16="http://schemas.microsoft.com/office/drawing/2014/main" id="{28133915-BC18-29C5-4236-327F6BD4685C}"/>
              </a:ext>
            </a:extLst>
          </p:cNvPr>
          <p:cNvSpPr>
            <a:spLocks noGrp="1"/>
          </p:cNvSpPr>
          <p:nvPr>
            <p:ph type="subTitle" idx="1"/>
          </p:nvPr>
        </p:nvSpPr>
        <p:spPr>
          <a:xfrm>
            <a:off x="4411980" y="5693541"/>
            <a:ext cx="6365367" cy="1198120"/>
          </a:xfrm>
        </p:spPr>
        <p:txBody>
          <a:bodyPr>
            <a:normAutofit/>
          </a:bodyPr>
          <a:lstStyle/>
          <a:p>
            <a:pPr algn="r"/>
            <a:r>
              <a:rPr lang="en-US" sz="2000" dirty="0">
                <a:solidFill>
                  <a:srgbClr val="FFFFFF"/>
                </a:solidFill>
              </a:rPr>
              <a:t>A look at the DRI provided by the Digital Research Alliance to help researchers.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6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63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20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29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4" name="Picture 23" descr="Magnifying glass and question mark">
            <a:extLst>
              <a:ext uri="{FF2B5EF4-FFF2-40B4-BE49-F238E27FC236}">
                <a16:creationId xmlns:a16="http://schemas.microsoft.com/office/drawing/2014/main" id="{2136655A-E57E-D847-55E7-366AAC1B5F95}"/>
              </a:ext>
            </a:extLst>
          </p:cNvPr>
          <p:cNvPicPr>
            <a:picLocks noChangeAspect="1"/>
          </p:cNvPicPr>
          <p:nvPr/>
        </p:nvPicPr>
        <p:blipFill>
          <a:blip r:embed="rId3">
            <a:duotone>
              <a:schemeClr val="accent1">
                <a:shade val="45000"/>
                <a:satMod val="135000"/>
              </a:schemeClr>
              <a:prstClr val="white"/>
            </a:duotone>
            <a:alphaModFix amt="35000"/>
          </a:blip>
          <a:srcRect/>
          <a:stretch/>
        </p:blipFill>
        <p:spPr>
          <a:xfrm>
            <a:off x="20" y="10"/>
            <a:ext cx="12191981" cy="6857989"/>
          </a:xfrm>
          <a:prstGeom prst="rect">
            <a:avLst/>
          </a:prstGeom>
        </p:spPr>
      </p:pic>
      <p:sp>
        <p:nvSpPr>
          <p:cNvPr id="2" name="Title 1">
            <a:extLst>
              <a:ext uri="{FF2B5EF4-FFF2-40B4-BE49-F238E27FC236}">
                <a16:creationId xmlns:a16="http://schemas.microsoft.com/office/drawing/2014/main" id="{47C9E149-8337-FC42-C257-254DC36D1C99}"/>
              </a:ext>
            </a:extLst>
          </p:cNvPr>
          <p:cNvSpPr>
            <a:spLocks noGrp="1"/>
          </p:cNvSpPr>
          <p:nvPr>
            <p:ph type="ctrTitle"/>
          </p:nvPr>
        </p:nvSpPr>
        <p:spPr>
          <a:xfrm>
            <a:off x="3880430" y="583345"/>
            <a:ext cx="7160357" cy="4164820"/>
          </a:xfrm>
        </p:spPr>
        <p:txBody>
          <a:bodyPr anchor="t">
            <a:normAutofit/>
          </a:bodyPr>
          <a:lstStyle/>
          <a:p>
            <a:pPr algn="r"/>
            <a:r>
              <a:rPr lang="en-US" sz="8000" dirty="0">
                <a:solidFill>
                  <a:srgbClr val="FFFFFF"/>
                </a:solidFill>
              </a:rPr>
              <a:t>Why does EDIA matters?</a:t>
            </a:r>
          </a:p>
        </p:txBody>
      </p:sp>
      <p:sp>
        <p:nvSpPr>
          <p:cNvPr id="3" name="Subtitle 2">
            <a:extLst>
              <a:ext uri="{FF2B5EF4-FFF2-40B4-BE49-F238E27FC236}">
                <a16:creationId xmlns:a16="http://schemas.microsoft.com/office/drawing/2014/main" id="{A24C3BAB-8F1F-23B2-C685-F31B474F8212}"/>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Knowledge thrives in diverse environments with equal access.</a:t>
            </a:r>
          </a:p>
        </p:txBody>
      </p:sp>
      <p:sp>
        <p:nvSpPr>
          <p:cNvPr id="32"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0"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9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8" name="Picture 17" descr="Sample being pipetted into a petri dish">
            <a:extLst>
              <a:ext uri="{FF2B5EF4-FFF2-40B4-BE49-F238E27FC236}">
                <a16:creationId xmlns:a16="http://schemas.microsoft.com/office/drawing/2014/main" id="{794E39E8-0A74-42E8-8091-736BDA576768}"/>
              </a:ext>
            </a:extLst>
          </p:cNvPr>
          <p:cNvPicPr>
            <a:picLocks noChangeAspect="1"/>
          </p:cNvPicPr>
          <p:nvPr/>
        </p:nvPicPr>
        <p:blipFill>
          <a:blip r:embed="rId3">
            <a:duotone>
              <a:schemeClr val="accent1">
                <a:shade val="45000"/>
                <a:satMod val="135000"/>
              </a:schemeClr>
              <a:prstClr val="white"/>
            </a:duotone>
            <a:alphaModFix amt="35000"/>
          </a:blip>
          <a:srcRect t="17929" b="6820"/>
          <a:stretch/>
        </p:blipFill>
        <p:spPr>
          <a:xfrm>
            <a:off x="20" y="10"/>
            <a:ext cx="12191981" cy="6857989"/>
          </a:xfrm>
          <a:prstGeom prst="rect">
            <a:avLst/>
          </a:prstGeom>
        </p:spPr>
      </p:pic>
      <p:sp>
        <p:nvSpPr>
          <p:cNvPr id="2" name="Title 1">
            <a:extLst>
              <a:ext uri="{FF2B5EF4-FFF2-40B4-BE49-F238E27FC236}">
                <a16:creationId xmlns:a16="http://schemas.microsoft.com/office/drawing/2014/main" id="{7C7756D6-2CD0-FEB4-6146-A2A41B279CC4}"/>
              </a:ext>
            </a:extLst>
          </p:cNvPr>
          <p:cNvSpPr>
            <a:spLocks noGrp="1"/>
          </p:cNvSpPr>
          <p:nvPr>
            <p:ph type="ctrTitle"/>
          </p:nvPr>
        </p:nvSpPr>
        <p:spPr>
          <a:xfrm>
            <a:off x="3880430" y="583345"/>
            <a:ext cx="7160357" cy="4164820"/>
          </a:xfrm>
        </p:spPr>
        <p:txBody>
          <a:bodyPr anchor="t">
            <a:normAutofit/>
          </a:bodyPr>
          <a:lstStyle/>
          <a:p>
            <a:pPr algn="r"/>
            <a:r>
              <a:rPr lang="en-US" sz="8000" dirty="0">
                <a:solidFill>
                  <a:srgbClr val="FFFFFF"/>
                </a:solidFill>
              </a:rPr>
              <a:t>Barriers to achieving EDIA in research.</a:t>
            </a:r>
          </a:p>
        </p:txBody>
      </p:sp>
      <p:sp>
        <p:nvSpPr>
          <p:cNvPr id="3" name="Subtitle 2">
            <a:extLst>
              <a:ext uri="{FF2B5EF4-FFF2-40B4-BE49-F238E27FC236}">
                <a16:creationId xmlns:a16="http://schemas.microsoft.com/office/drawing/2014/main" id="{56AED064-9591-E7DD-D0B5-027050866E62}"/>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Challenges faced today by researchers.</a:t>
            </a:r>
          </a:p>
        </p:txBody>
      </p:sp>
      <p:sp>
        <p:nvSpPr>
          <p:cNvPr id="2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2" name="Straight Connector 3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34"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078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CB940F3-993F-D46C-B5D8-18C2F791D27F}"/>
              </a:ext>
            </a:extLst>
          </p:cNvPr>
          <p:cNvSpPr>
            <a:spLocks noGrp="1"/>
          </p:cNvSpPr>
          <p:nvPr>
            <p:ph type="ctrTitle"/>
          </p:nvPr>
        </p:nvSpPr>
        <p:spPr>
          <a:xfrm>
            <a:off x="3880430" y="583345"/>
            <a:ext cx="7160357" cy="4164820"/>
          </a:xfrm>
        </p:spPr>
        <p:txBody>
          <a:bodyPr anchor="t">
            <a:normAutofit/>
          </a:bodyPr>
          <a:lstStyle/>
          <a:p>
            <a:pPr algn="r"/>
            <a:r>
              <a:rPr lang="en-US" sz="5600" dirty="0">
                <a:solidFill>
                  <a:srgbClr val="FFFFFF"/>
                </a:solidFill>
              </a:rPr>
              <a:t>Open Science Practices for equitable access.</a:t>
            </a:r>
          </a:p>
        </p:txBody>
      </p:sp>
      <p:sp>
        <p:nvSpPr>
          <p:cNvPr id="3" name="Subtitle 2">
            <a:extLst>
              <a:ext uri="{FF2B5EF4-FFF2-40B4-BE49-F238E27FC236}">
                <a16:creationId xmlns:a16="http://schemas.microsoft.com/office/drawing/2014/main" id="{865C6792-8543-922C-035F-AC908B88791D}"/>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Allow equal access to the benefits of research.</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47656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7F94237-0536-4DB1-8C95-39E355CED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4" name="Picture 23" descr="A person sitting at a table using a computer&#10;&#10;Description automatically generated">
            <a:extLst>
              <a:ext uri="{FF2B5EF4-FFF2-40B4-BE49-F238E27FC236}">
                <a16:creationId xmlns:a16="http://schemas.microsoft.com/office/drawing/2014/main" id="{E638FEE8-C9F9-9603-9395-56206B225A8C}"/>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rcRect/>
          <a:stretch/>
        </p:blipFill>
        <p:spPr>
          <a:xfrm>
            <a:off x="20" y="10"/>
            <a:ext cx="12191981" cy="6857989"/>
          </a:xfrm>
          <a:prstGeom prst="rect">
            <a:avLst/>
          </a:prstGeom>
        </p:spPr>
      </p:pic>
      <p:sp>
        <p:nvSpPr>
          <p:cNvPr id="3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9" name="Straight Connector 3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1"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1B43E3C3-E75D-A9EB-D646-382C432EF8D7}"/>
              </a:ext>
            </a:extLst>
          </p:cNvPr>
          <p:cNvSpPr>
            <a:spLocks noGrp="1"/>
          </p:cNvSpPr>
          <p:nvPr>
            <p:ph type="ctrTitle"/>
          </p:nvPr>
        </p:nvSpPr>
        <p:spPr>
          <a:xfrm>
            <a:off x="6096000" y="853380"/>
            <a:ext cx="5409655" cy="2838938"/>
          </a:xfrm>
        </p:spPr>
        <p:txBody>
          <a:bodyPr>
            <a:normAutofit/>
          </a:bodyPr>
          <a:lstStyle/>
          <a:p>
            <a:pPr algn="r"/>
            <a:r>
              <a:rPr lang="en-US" sz="4800" dirty="0">
                <a:solidFill>
                  <a:srgbClr val="FFFFFF"/>
                </a:solidFill>
              </a:rPr>
              <a:t>How the Digital Research Alliance plans to tackle these challenges.</a:t>
            </a:r>
          </a:p>
        </p:txBody>
      </p:sp>
      <p:sp>
        <p:nvSpPr>
          <p:cNvPr id="26" name="Subtitle 2">
            <a:extLst>
              <a:ext uri="{FF2B5EF4-FFF2-40B4-BE49-F238E27FC236}">
                <a16:creationId xmlns:a16="http://schemas.microsoft.com/office/drawing/2014/main" id="{237BDA6D-F989-EF54-EFFD-D237C20712C7}"/>
              </a:ext>
            </a:extLst>
          </p:cNvPr>
          <p:cNvSpPr>
            <a:spLocks noGrp="1"/>
          </p:cNvSpPr>
          <p:nvPr>
            <p:ph type="subTitle" idx="1"/>
          </p:nvPr>
        </p:nvSpPr>
        <p:spPr>
          <a:xfrm>
            <a:off x="777227" y="5820934"/>
            <a:ext cx="6065388" cy="1198120"/>
          </a:xfrm>
        </p:spPr>
        <p:txBody>
          <a:bodyPr>
            <a:normAutofit/>
          </a:bodyPr>
          <a:lstStyle/>
          <a:p>
            <a:pPr algn="r"/>
            <a:r>
              <a:rPr lang="en-US" sz="2000" dirty="0">
                <a:solidFill>
                  <a:srgbClr val="FFFFFF"/>
                </a:solidFill>
              </a:rPr>
              <a:t>Using DRI and Open Practices to overcome  barriers.</a:t>
            </a:r>
          </a:p>
        </p:txBody>
      </p:sp>
    </p:spTree>
    <p:extLst>
      <p:ext uri="{BB962C8B-B14F-4D97-AF65-F5344CB8AC3E}">
        <p14:creationId xmlns:p14="http://schemas.microsoft.com/office/powerpoint/2010/main" val="260792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BA4D40A-15CE-312B-5BE4-1B92386C678D}"/>
              </a:ext>
            </a:extLst>
          </p:cNvPr>
          <p:cNvSpPr>
            <a:spLocks noGrp="1"/>
          </p:cNvSpPr>
          <p:nvPr>
            <p:ph type="ctrTitle"/>
          </p:nvPr>
        </p:nvSpPr>
        <p:spPr>
          <a:xfrm>
            <a:off x="1852220" y="1759450"/>
            <a:ext cx="8487559" cy="1842614"/>
          </a:xfrm>
        </p:spPr>
        <p:txBody>
          <a:bodyPr anchor="t">
            <a:noAutofit/>
          </a:bodyPr>
          <a:lstStyle/>
          <a:p>
            <a:r>
              <a:rPr lang="en-US" sz="6600" dirty="0">
                <a:solidFill>
                  <a:srgbClr val="FFFFFF"/>
                </a:solidFill>
              </a:rPr>
              <a:t>Conclusion</a:t>
            </a:r>
          </a:p>
        </p:txBody>
      </p:sp>
      <p:sp>
        <p:nvSpPr>
          <p:cNvPr id="3" name="Subtitle 2">
            <a:extLst>
              <a:ext uri="{FF2B5EF4-FFF2-40B4-BE49-F238E27FC236}">
                <a16:creationId xmlns:a16="http://schemas.microsoft.com/office/drawing/2014/main" id="{872C2712-D9AA-EAFF-BE57-350243E2E8AC}"/>
              </a:ext>
            </a:extLst>
          </p:cNvPr>
          <p:cNvSpPr>
            <a:spLocks noGrp="1"/>
          </p:cNvSpPr>
          <p:nvPr>
            <p:ph type="subTitle" idx="1"/>
          </p:nvPr>
        </p:nvSpPr>
        <p:spPr>
          <a:xfrm>
            <a:off x="1208228" y="5972174"/>
            <a:ext cx="8578699" cy="504825"/>
          </a:xfrm>
        </p:spPr>
        <p:txBody>
          <a:bodyPr>
            <a:normAutofit/>
          </a:bodyPr>
          <a:lstStyle/>
          <a:p>
            <a:pPr algn="l"/>
            <a:r>
              <a:rPr lang="en-US" sz="2000" dirty="0">
                <a:solidFill>
                  <a:srgbClr val="FFFFFF"/>
                </a:solidFill>
              </a:rPr>
              <a:t>Any questions?</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39951699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1232</TotalTime>
  <Words>1245</Words>
  <Application>Microsoft Office PowerPoint</Application>
  <PresentationFormat>Widescreen</PresentationFormat>
  <Paragraphs>62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Arial</vt:lpstr>
      <vt:lpstr>Calibri</vt:lpstr>
      <vt:lpstr>Office Theme</vt:lpstr>
      <vt:lpstr>Digital Research Infrastructure with EDIA</vt:lpstr>
      <vt:lpstr> </vt:lpstr>
      <vt:lpstr>What is Digital Research Infrastructure?</vt:lpstr>
      <vt:lpstr>DRI available for Researchers.</vt:lpstr>
      <vt:lpstr>Why does EDIA matters?</vt:lpstr>
      <vt:lpstr>Barriers to achieving EDIA in research.</vt:lpstr>
      <vt:lpstr>Open Science Practices for equitable access.</vt:lpstr>
      <vt:lpstr>How the Digital Research Alliance plans to tackle these challenges.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Ajitesh Parihar</dc:creator>
  <cp:lastModifiedBy>Ajitesh Parihar</cp:lastModifiedBy>
  <cp:revision>1</cp:revision>
  <dcterms:created xsi:type="dcterms:W3CDTF">2024-10-06T01:17:03Z</dcterms:created>
  <dcterms:modified xsi:type="dcterms:W3CDTF">2024-10-10T00:15:14Z</dcterms:modified>
</cp:coreProperties>
</file>